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6" r:id="rId5"/>
    <p:sldId id="259" r:id="rId6"/>
    <p:sldId id="260" r:id="rId7"/>
    <p:sldId id="261" r:id="rId8"/>
    <p:sldId id="262" r:id="rId9"/>
    <p:sldId id="267"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2A35C-9395-47BD-ABEB-E4C5F6B9F745}" v="94" dt="2023-05-24T16:12:18.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59555" autoAdjust="0"/>
  </p:normalViewPr>
  <p:slideViewPr>
    <p:cSldViewPr snapToGrid="0">
      <p:cViewPr varScale="1">
        <p:scale>
          <a:sx n="43" d="100"/>
          <a:sy n="43" d="100"/>
        </p:scale>
        <p:origin x="178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razier" userId="d301e82b-5d32-4120-83a2-30407338d575" providerId="ADAL" clId="{FC22A35C-9395-47BD-ABEB-E4C5F6B9F745}"/>
    <pc:docChg chg="undo custSel modSld">
      <pc:chgData name="Christopher Frazier" userId="d301e82b-5d32-4120-83a2-30407338d575" providerId="ADAL" clId="{FC22A35C-9395-47BD-ABEB-E4C5F6B9F745}" dt="2023-05-24T16:12:18.790" v="5914"/>
      <pc:docMkLst>
        <pc:docMk/>
      </pc:docMkLst>
      <pc:sldChg chg="addSp delSp modSp mod modTransition delAnim modAnim modNotesTx">
        <pc:chgData name="Christopher Frazier" userId="d301e82b-5d32-4120-83a2-30407338d575" providerId="ADAL" clId="{FC22A35C-9395-47BD-ABEB-E4C5F6B9F745}" dt="2023-05-24T15:15:53.700" v="3402"/>
        <pc:sldMkLst>
          <pc:docMk/>
          <pc:sldMk cId="2075794491" sldId="256"/>
        </pc:sldMkLst>
        <pc:picChg chg="add del mod">
          <ac:chgData name="Christopher Frazier" userId="d301e82b-5d32-4120-83a2-30407338d575" providerId="ADAL" clId="{FC22A35C-9395-47BD-ABEB-E4C5F6B9F745}" dt="2023-05-24T15:08:36.358" v="3386" actId="478"/>
          <ac:picMkLst>
            <pc:docMk/>
            <pc:sldMk cId="2075794491" sldId="256"/>
            <ac:picMk id="8" creationId="{8C2E3E72-5ED4-20A0-E048-C2D4CFF7C253}"/>
          </ac:picMkLst>
        </pc:picChg>
        <pc:picChg chg="add del mod">
          <ac:chgData name="Christopher Frazier" userId="d301e82b-5d32-4120-83a2-30407338d575" providerId="ADAL" clId="{FC22A35C-9395-47BD-ABEB-E4C5F6B9F745}" dt="2023-05-24T15:09:44.306" v="3389"/>
          <ac:picMkLst>
            <pc:docMk/>
            <pc:sldMk cId="2075794491" sldId="256"/>
            <ac:picMk id="12" creationId="{42B3AACC-A974-7751-6E93-98ACA80D2159}"/>
          </ac:picMkLst>
        </pc:picChg>
        <pc:picChg chg="add del mod">
          <ac:chgData name="Christopher Frazier" userId="d301e82b-5d32-4120-83a2-30407338d575" providerId="ADAL" clId="{FC22A35C-9395-47BD-ABEB-E4C5F6B9F745}" dt="2023-05-24T15:09:47.882" v="3391"/>
          <ac:picMkLst>
            <pc:docMk/>
            <pc:sldMk cId="2075794491" sldId="256"/>
            <ac:picMk id="13" creationId="{C522FCBC-4425-293A-D64D-8533DB1BA89C}"/>
          </ac:picMkLst>
        </pc:picChg>
        <pc:picChg chg="add del mod ord">
          <ac:chgData name="Christopher Frazier" userId="d301e82b-5d32-4120-83a2-30407338d575" providerId="ADAL" clId="{FC22A35C-9395-47BD-ABEB-E4C5F6B9F745}" dt="2023-05-24T15:10:08.057" v="3392"/>
          <ac:picMkLst>
            <pc:docMk/>
            <pc:sldMk cId="2075794491" sldId="256"/>
            <ac:picMk id="16" creationId="{1DE856AD-E99C-AD38-87DA-71B3BA9BE225}"/>
          </ac:picMkLst>
        </pc:picChg>
        <pc:picChg chg="add del mod">
          <ac:chgData name="Christopher Frazier" userId="d301e82b-5d32-4120-83a2-30407338d575" providerId="ADAL" clId="{FC22A35C-9395-47BD-ABEB-E4C5F6B9F745}" dt="2023-05-24T15:10:25.928" v="3394"/>
          <ac:picMkLst>
            <pc:docMk/>
            <pc:sldMk cId="2075794491" sldId="256"/>
            <ac:picMk id="17" creationId="{AB6DD82B-1938-8CDB-2D06-73AA07EB03EC}"/>
          </ac:picMkLst>
        </pc:picChg>
        <pc:picChg chg="add del mod ord">
          <ac:chgData name="Christopher Frazier" userId="d301e82b-5d32-4120-83a2-30407338d575" providerId="ADAL" clId="{FC22A35C-9395-47BD-ABEB-E4C5F6B9F745}" dt="2023-05-24T15:10:58.623" v="3395"/>
          <ac:picMkLst>
            <pc:docMk/>
            <pc:sldMk cId="2075794491" sldId="256"/>
            <ac:picMk id="20" creationId="{E848C40A-F925-8854-9C28-27A158DBA5D0}"/>
          </ac:picMkLst>
        </pc:picChg>
        <pc:picChg chg="add del mod">
          <ac:chgData name="Christopher Frazier" userId="d301e82b-5d32-4120-83a2-30407338d575" providerId="ADAL" clId="{FC22A35C-9395-47BD-ABEB-E4C5F6B9F745}" dt="2023-05-24T15:12:17.540" v="3401"/>
          <ac:picMkLst>
            <pc:docMk/>
            <pc:sldMk cId="2075794491" sldId="256"/>
            <ac:picMk id="21" creationId="{474A5EBB-DC39-F6F8-0A33-5E63EC026DD8}"/>
          </ac:picMkLst>
        </pc:picChg>
        <pc:picChg chg="add del mod ord">
          <ac:chgData name="Christopher Frazier" userId="d301e82b-5d32-4120-83a2-30407338d575" providerId="ADAL" clId="{FC22A35C-9395-47BD-ABEB-E4C5F6B9F745}" dt="2023-05-24T15:15:53.700" v="3402"/>
          <ac:picMkLst>
            <pc:docMk/>
            <pc:sldMk cId="2075794491" sldId="256"/>
            <ac:picMk id="22" creationId="{F7858709-2188-382A-1E93-0A6FD8659536}"/>
          </ac:picMkLst>
        </pc:picChg>
        <pc:picChg chg="add mod">
          <ac:chgData name="Christopher Frazier" userId="d301e82b-5d32-4120-83a2-30407338d575" providerId="ADAL" clId="{FC22A35C-9395-47BD-ABEB-E4C5F6B9F745}" dt="2023-05-24T15:15:53.700" v="3402"/>
          <ac:picMkLst>
            <pc:docMk/>
            <pc:sldMk cId="2075794491" sldId="256"/>
            <ac:picMk id="23" creationId="{FC238761-7BB3-8B5E-82AE-15D4F994BE1B}"/>
          </ac:picMkLst>
        </pc:picChg>
      </pc:sldChg>
      <pc:sldChg chg="addSp delSp modSp mod modTransition modAnim modNotesTx">
        <pc:chgData name="Christopher Frazier" userId="d301e82b-5d32-4120-83a2-30407338d575" providerId="ADAL" clId="{FC22A35C-9395-47BD-ABEB-E4C5F6B9F745}" dt="2023-05-24T15:15:53.700" v="3402"/>
        <pc:sldMkLst>
          <pc:docMk/>
          <pc:sldMk cId="1530729141" sldId="257"/>
        </pc:sldMkLst>
        <pc:spChg chg="mod">
          <ac:chgData name="Christopher Frazier" userId="d301e82b-5d32-4120-83a2-30407338d575" providerId="ADAL" clId="{FC22A35C-9395-47BD-ABEB-E4C5F6B9F745}" dt="2023-05-24T13:49:23.669" v="19" actId="20577"/>
          <ac:spMkLst>
            <pc:docMk/>
            <pc:sldMk cId="1530729141" sldId="257"/>
            <ac:spMk id="3" creationId="{D8ABAF7E-1A72-AB47-453B-17457350F436}"/>
          </ac:spMkLst>
        </pc:spChg>
        <pc:picChg chg="add del mod">
          <ac:chgData name="Christopher Frazier" userId="d301e82b-5d32-4120-83a2-30407338d575" providerId="ADAL" clId="{FC22A35C-9395-47BD-ABEB-E4C5F6B9F745}" dt="2023-05-24T15:11:09.758" v="3397"/>
          <ac:picMkLst>
            <pc:docMk/>
            <pc:sldMk cId="1530729141" sldId="257"/>
            <ac:picMk id="24" creationId="{52A4D3D0-10B6-5EB0-B6F7-70D3501A0800}"/>
          </ac:picMkLst>
        </pc:picChg>
        <pc:picChg chg="add del mod ord">
          <ac:chgData name="Christopher Frazier" userId="d301e82b-5d32-4120-83a2-30407338d575" providerId="ADAL" clId="{FC22A35C-9395-47BD-ABEB-E4C5F6B9F745}" dt="2023-05-24T15:11:46.115" v="3398"/>
          <ac:picMkLst>
            <pc:docMk/>
            <pc:sldMk cId="1530729141" sldId="257"/>
            <ac:picMk id="27" creationId="{928319B6-F957-B82C-1F68-4A05EAB8D0C3}"/>
          </ac:picMkLst>
        </pc:picChg>
        <pc:picChg chg="add del mod">
          <ac:chgData name="Christopher Frazier" userId="d301e82b-5d32-4120-83a2-30407338d575" providerId="ADAL" clId="{FC22A35C-9395-47BD-ABEB-E4C5F6B9F745}" dt="2023-05-24T15:12:17.540" v="3401"/>
          <ac:picMkLst>
            <pc:docMk/>
            <pc:sldMk cId="1530729141" sldId="257"/>
            <ac:picMk id="28" creationId="{F4B69444-1772-14C8-F82C-4C14DB8011D6}"/>
          </ac:picMkLst>
        </pc:picChg>
        <pc:picChg chg="add del mod ord">
          <ac:chgData name="Christopher Frazier" userId="d301e82b-5d32-4120-83a2-30407338d575" providerId="ADAL" clId="{FC22A35C-9395-47BD-ABEB-E4C5F6B9F745}" dt="2023-05-24T15:15:53.700" v="3402"/>
          <ac:picMkLst>
            <pc:docMk/>
            <pc:sldMk cId="1530729141" sldId="257"/>
            <ac:picMk id="35" creationId="{AEFBAA51-5FE1-9818-921E-9EBF383011FE}"/>
          </ac:picMkLst>
        </pc:picChg>
        <pc:picChg chg="add mod">
          <ac:chgData name="Christopher Frazier" userId="d301e82b-5d32-4120-83a2-30407338d575" providerId="ADAL" clId="{FC22A35C-9395-47BD-ABEB-E4C5F6B9F745}" dt="2023-05-24T15:15:53.700" v="3402"/>
          <ac:picMkLst>
            <pc:docMk/>
            <pc:sldMk cId="1530729141" sldId="257"/>
            <ac:picMk id="36" creationId="{C23B5A1D-2F1D-D8E0-9811-C29DEC359DAE}"/>
          </ac:picMkLst>
        </pc:picChg>
      </pc:sldChg>
      <pc:sldChg chg="addSp delSp modSp mod modTransition modAnim modNotesTx">
        <pc:chgData name="Christopher Frazier" userId="d301e82b-5d32-4120-83a2-30407338d575" providerId="ADAL" clId="{FC22A35C-9395-47BD-ABEB-E4C5F6B9F745}" dt="2023-05-24T15:18:50.992" v="3411"/>
        <pc:sldMkLst>
          <pc:docMk/>
          <pc:sldMk cId="760453709" sldId="258"/>
        </pc:sldMkLst>
        <pc:picChg chg="add del mod">
          <ac:chgData name="Christopher Frazier" userId="d301e82b-5d32-4120-83a2-30407338d575" providerId="ADAL" clId="{FC22A35C-9395-47BD-ABEB-E4C5F6B9F745}" dt="2023-05-24T15:15:59.658" v="3404"/>
          <ac:picMkLst>
            <pc:docMk/>
            <pc:sldMk cId="760453709" sldId="258"/>
            <ac:picMk id="19" creationId="{2E95DAA6-E43C-AC0D-45FC-7C8F2770C647}"/>
          </ac:picMkLst>
        </pc:picChg>
        <pc:picChg chg="add del mod ord">
          <ac:chgData name="Christopher Frazier" userId="d301e82b-5d32-4120-83a2-30407338d575" providerId="ADAL" clId="{FC22A35C-9395-47BD-ABEB-E4C5F6B9F745}" dt="2023-05-24T15:16:03.689" v="3405"/>
          <ac:picMkLst>
            <pc:docMk/>
            <pc:sldMk cId="760453709" sldId="258"/>
            <ac:picMk id="22" creationId="{C0513A57-E187-ABD1-E903-2088DD9B198A}"/>
          </ac:picMkLst>
        </pc:picChg>
        <pc:picChg chg="add del mod">
          <ac:chgData name="Christopher Frazier" userId="d301e82b-5d32-4120-83a2-30407338d575" providerId="ADAL" clId="{FC22A35C-9395-47BD-ABEB-E4C5F6B9F745}" dt="2023-05-24T15:17:35.618" v="3408"/>
          <ac:picMkLst>
            <pc:docMk/>
            <pc:sldMk cId="760453709" sldId="258"/>
            <ac:picMk id="25" creationId="{A7F65F1D-323E-4CF5-23DB-21F5BF1F5B3F}"/>
          </ac:picMkLst>
        </pc:picChg>
        <pc:picChg chg="add del mod">
          <ac:chgData name="Christopher Frazier" userId="d301e82b-5d32-4120-83a2-30407338d575" providerId="ADAL" clId="{FC22A35C-9395-47BD-ABEB-E4C5F6B9F745}" dt="2023-05-24T15:18:25.825" v="3410"/>
          <ac:picMkLst>
            <pc:docMk/>
            <pc:sldMk cId="760453709" sldId="258"/>
            <ac:picMk id="26" creationId="{7537E307-8586-0BC8-6F5B-36776075B9B0}"/>
          </ac:picMkLst>
        </pc:picChg>
        <pc:picChg chg="add del mod ord">
          <ac:chgData name="Christopher Frazier" userId="d301e82b-5d32-4120-83a2-30407338d575" providerId="ADAL" clId="{FC22A35C-9395-47BD-ABEB-E4C5F6B9F745}" dt="2023-05-24T15:18:50.992" v="3411"/>
          <ac:picMkLst>
            <pc:docMk/>
            <pc:sldMk cId="760453709" sldId="258"/>
            <ac:picMk id="29" creationId="{C3376597-CFE9-21BD-D34F-4B87B255856F}"/>
          </ac:picMkLst>
        </pc:picChg>
        <pc:picChg chg="add mod">
          <ac:chgData name="Christopher Frazier" userId="d301e82b-5d32-4120-83a2-30407338d575" providerId="ADAL" clId="{FC22A35C-9395-47BD-ABEB-E4C5F6B9F745}" dt="2023-05-24T15:18:50.992" v="3411"/>
          <ac:picMkLst>
            <pc:docMk/>
            <pc:sldMk cId="760453709" sldId="258"/>
            <ac:picMk id="30" creationId="{8681193F-6FE2-1772-E2F6-9612F0DCD5F3}"/>
          </ac:picMkLst>
        </pc:picChg>
      </pc:sldChg>
      <pc:sldChg chg="addSp delSp modSp mod modTransition modAnim">
        <pc:chgData name="Christopher Frazier" userId="d301e82b-5d32-4120-83a2-30407338d575" providerId="ADAL" clId="{FC22A35C-9395-47BD-ABEB-E4C5F6B9F745}" dt="2023-05-24T15:23:03.216" v="3416"/>
        <pc:sldMkLst>
          <pc:docMk/>
          <pc:sldMk cId="235467267" sldId="259"/>
        </pc:sldMkLst>
        <pc:spChg chg="mod">
          <ac:chgData name="Christopher Frazier" userId="d301e82b-5d32-4120-83a2-30407338d575" providerId="ADAL" clId="{FC22A35C-9395-47BD-ABEB-E4C5F6B9F745}" dt="2023-05-24T14:20:43.688" v="1107" actId="20577"/>
          <ac:spMkLst>
            <pc:docMk/>
            <pc:sldMk cId="235467267" sldId="259"/>
            <ac:spMk id="6" creationId="{BF8CD277-7EB8-2997-7857-EBBF445E9682}"/>
          </ac:spMkLst>
        </pc:spChg>
        <pc:picChg chg="add del mod">
          <ac:chgData name="Christopher Frazier" userId="d301e82b-5d32-4120-83a2-30407338d575" providerId="ADAL" clId="{FC22A35C-9395-47BD-ABEB-E4C5F6B9F745}" dt="2023-05-24T15:21:50.893" v="3415"/>
          <ac:picMkLst>
            <pc:docMk/>
            <pc:sldMk cId="235467267" sldId="259"/>
            <ac:picMk id="12" creationId="{8BE646B9-8320-A67A-845B-42B8065A6A74}"/>
          </ac:picMkLst>
        </pc:picChg>
        <pc:picChg chg="add del mod ord">
          <ac:chgData name="Christopher Frazier" userId="d301e82b-5d32-4120-83a2-30407338d575" providerId="ADAL" clId="{FC22A35C-9395-47BD-ABEB-E4C5F6B9F745}" dt="2023-05-24T15:23:03.216" v="3416"/>
          <ac:picMkLst>
            <pc:docMk/>
            <pc:sldMk cId="235467267" sldId="259"/>
            <ac:picMk id="15" creationId="{14ED13B3-6B53-91C7-DAEE-4FE627855FAA}"/>
          </ac:picMkLst>
        </pc:picChg>
        <pc:picChg chg="add mod">
          <ac:chgData name="Christopher Frazier" userId="d301e82b-5d32-4120-83a2-30407338d575" providerId="ADAL" clId="{FC22A35C-9395-47BD-ABEB-E4C5F6B9F745}" dt="2023-05-24T15:23:03.216" v="3416"/>
          <ac:picMkLst>
            <pc:docMk/>
            <pc:sldMk cId="235467267" sldId="259"/>
            <ac:picMk id="16" creationId="{A4E986DB-9304-5ABA-7055-ABCD728A954E}"/>
          </ac:picMkLst>
        </pc:picChg>
      </pc:sldChg>
      <pc:sldChg chg="addSp delSp modSp mod modTransition modAnim modNotesTx">
        <pc:chgData name="Christopher Frazier" userId="d301e82b-5d32-4120-83a2-30407338d575" providerId="ADAL" clId="{FC22A35C-9395-47BD-ABEB-E4C5F6B9F745}" dt="2023-05-24T15:49:02.217" v="4783"/>
        <pc:sldMkLst>
          <pc:docMk/>
          <pc:sldMk cId="2682699054" sldId="260"/>
        </pc:sldMkLst>
        <pc:spChg chg="mod">
          <ac:chgData name="Christopher Frazier" userId="d301e82b-5d32-4120-83a2-30407338d575" providerId="ADAL" clId="{FC22A35C-9395-47BD-ABEB-E4C5F6B9F745}" dt="2023-05-24T15:46:00.873" v="4777" actId="20577"/>
          <ac:spMkLst>
            <pc:docMk/>
            <pc:sldMk cId="2682699054" sldId="260"/>
            <ac:spMk id="3" creationId="{F948FD57-18E5-9EF2-207A-96E20C9F6AAD}"/>
          </ac:spMkLst>
        </pc:spChg>
        <pc:picChg chg="add del mod">
          <ac:chgData name="Christopher Frazier" userId="d301e82b-5d32-4120-83a2-30407338d575" providerId="ADAL" clId="{FC22A35C-9395-47BD-ABEB-E4C5F6B9F745}" dt="2023-05-24T15:26:26.119" v="3419"/>
          <ac:picMkLst>
            <pc:docMk/>
            <pc:sldMk cId="2682699054" sldId="260"/>
            <ac:picMk id="19" creationId="{ED808775-098D-F980-5CBE-CF47DF9EAC1B}"/>
          </ac:picMkLst>
        </pc:picChg>
        <pc:picChg chg="add del mod ord">
          <ac:chgData name="Christopher Frazier" userId="d301e82b-5d32-4120-83a2-30407338d575" providerId="ADAL" clId="{FC22A35C-9395-47BD-ABEB-E4C5F6B9F745}" dt="2023-05-24T15:26:35.322" v="3420"/>
          <ac:picMkLst>
            <pc:docMk/>
            <pc:sldMk cId="2682699054" sldId="260"/>
            <ac:picMk id="22" creationId="{F8CABACC-F9F2-3EEF-5D70-2DC258BE60D7}"/>
          </ac:picMkLst>
        </pc:picChg>
        <pc:picChg chg="add del mod">
          <ac:chgData name="Christopher Frazier" userId="d301e82b-5d32-4120-83a2-30407338d575" providerId="ADAL" clId="{FC22A35C-9395-47BD-ABEB-E4C5F6B9F745}" dt="2023-05-24T15:26:38.563" v="3422"/>
          <ac:picMkLst>
            <pc:docMk/>
            <pc:sldMk cId="2682699054" sldId="260"/>
            <ac:picMk id="23" creationId="{FB40C958-7973-CAA6-EA19-777C61A0EB90}"/>
          </ac:picMkLst>
        </pc:picChg>
        <pc:picChg chg="add del mod ord">
          <ac:chgData name="Christopher Frazier" userId="d301e82b-5d32-4120-83a2-30407338d575" providerId="ADAL" clId="{FC22A35C-9395-47BD-ABEB-E4C5F6B9F745}" dt="2023-05-24T15:27:58.382" v="3423"/>
          <ac:picMkLst>
            <pc:docMk/>
            <pc:sldMk cId="2682699054" sldId="260"/>
            <ac:picMk id="26" creationId="{24962734-32A0-3A46-8B47-0CAFB594F97C}"/>
          </ac:picMkLst>
        </pc:picChg>
        <pc:picChg chg="add del mod">
          <ac:chgData name="Christopher Frazier" userId="d301e82b-5d32-4120-83a2-30407338d575" providerId="ADAL" clId="{FC22A35C-9395-47BD-ABEB-E4C5F6B9F745}" dt="2023-05-24T15:46:30.542" v="4779"/>
          <ac:picMkLst>
            <pc:docMk/>
            <pc:sldMk cId="2682699054" sldId="260"/>
            <ac:picMk id="27" creationId="{E2926B57-E0D8-EF1D-5F74-5692D3783D47}"/>
          </ac:picMkLst>
        </pc:picChg>
        <pc:picChg chg="add del mod ord">
          <ac:chgData name="Christopher Frazier" userId="d301e82b-5d32-4120-83a2-30407338d575" providerId="ADAL" clId="{FC22A35C-9395-47BD-ABEB-E4C5F6B9F745}" dt="2023-05-24T15:47:06.811" v="4780"/>
          <ac:picMkLst>
            <pc:docMk/>
            <pc:sldMk cId="2682699054" sldId="260"/>
            <ac:picMk id="31" creationId="{0073433A-5582-E63E-EB19-FF21BEAA8DE5}"/>
          </ac:picMkLst>
        </pc:picChg>
        <pc:picChg chg="add del mod">
          <ac:chgData name="Christopher Frazier" userId="d301e82b-5d32-4120-83a2-30407338d575" providerId="ADAL" clId="{FC22A35C-9395-47BD-ABEB-E4C5F6B9F745}" dt="2023-05-24T15:47:13.369" v="4782"/>
          <ac:picMkLst>
            <pc:docMk/>
            <pc:sldMk cId="2682699054" sldId="260"/>
            <ac:picMk id="32" creationId="{D47D65A3-6EB8-3091-1C53-48D47CDB0721}"/>
          </ac:picMkLst>
        </pc:picChg>
        <pc:picChg chg="add del mod ord">
          <ac:chgData name="Christopher Frazier" userId="d301e82b-5d32-4120-83a2-30407338d575" providerId="ADAL" clId="{FC22A35C-9395-47BD-ABEB-E4C5F6B9F745}" dt="2023-05-24T15:49:02.217" v="4783"/>
          <ac:picMkLst>
            <pc:docMk/>
            <pc:sldMk cId="2682699054" sldId="260"/>
            <ac:picMk id="35" creationId="{0CC7FA3F-25B4-6EF5-B434-C0E0F523AE96}"/>
          </ac:picMkLst>
        </pc:picChg>
        <pc:picChg chg="add mod">
          <ac:chgData name="Christopher Frazier" userId="d301e82b-5d32-4120-83a2-30407338d575" providerId="ADAL" clId="{FC22A35C-9395-47BD-ABEB-E4C5F6B9F745}" dt="2023-05-24T15:49:02.217" v="4783"/>
          <ac:picMkLst>
            <pc:docMk/>
            <pc:sldMk cId="2682699054" sldId="260"/>
            <ac:picMk id="36" creationId="{E90AB3BC-39AE-5527-9AC2-077F7F186CE6}"/>
          </ac:picMkLst>
        </pc:picChg>
      </pc:sldChg>
      <pc:sldChg chg="addSp delSp modSp mod modTransition modAnim modNotesTx">
        <pc:chgData name="Christopher Frazier" userId="d301e82b-5d32-4120-83a2-30407338d575" providerId="ADAL" clId="{FC22A35C-9395-47BD-ABEB-E4C5F6B9F745}" dt="2023-05-24T15:51:25.515" v="4787"/>
        <pc:sldMkLst>
          <pc:docMk/>
          <pc:sldMk cId="4203770622" sldId="261"/>
        </pc:sldMkLst>
        <pc:picChg chg="add del mod">
          <ac:chgData name="Christopher Frazier" userId="d301e82b-5d32-4120-83a2-30407338d575" providerId="ADAL" clId="{FC22A35C-9395-47BD-ABEB-E4C5F6B9F745}" dt="2023-05-24T15:50:45.550" v="4786"/>
          <ac:picMkLst>
            <pc:docMk/>
            <pc:sldMk cId="4203770622" sldId="261"/>
            <ac:picMk id="20" creationId="{F3F64969-06B5-830F-AA14-34A0296F0B34}"/>
          </ac:picMkLst>
        </pc:picChg>
        <pc:picChg chg="add del mod ord">
          <ac:chgData name="Christopher Frazier" userId="d301e82b-5d32-4120-83a2-30407338d575" providerId="ADAL" clId="{FC22A35C-9395-47BD-ABEB-E4C5F6B9F745}" dt="2023-05-24T15:51:25.515" v="4787"/>
          <ac:picMkLst>
            <pc:docMk/>
            <pc:sldMk cId="4203770622" sldId="261"/>
            <ac:picMk id="25" creationId="{9F9A84DB-D5AB-8486-1E27-7C93865AE6A6}"/>
          </ac:picMkLst>
        </pc:picChg>
        <pc:picChg chg="add mod">
          <ac:chgData name="Christopher Frazier" userId="d301e82b-5d32-4120-83a2-30407338d575" providerId="ADAL" clId="{FC22A35C-9395-47BD-ABEB-E4C5F6B9F745}" dt="2023-05-24T15:51:25.515" v="4787"/>
          <ac:picMkLst>
            <pc:docMk/>
            <pc:sldMk cId="4203770622" sldId="261"/>
            <ac:picMk id="26" creationId="{5A1D3232-6A35-272B-FAA6-18D79B9C862E}"/>
          </ac:picMkLst>
        </pc:picChg>
      </pc:sldChg>
      <pc:sldChg chg="addSp modSp modTransition modNotesTx">
        <pc:chgData name="Christopher Frazier" userId="d301e82b-5d32-4120-83a2-30407338d575" providerId="ADAL" clId="{FC22A35C-9395-47BD-ABEB-E4C5F6B9F745}" dt="2023-05-24T15:52:03.641" v="4788"/>
        <pc:sldMkLst>
          <pc:docMk/>
          <pc:sldMk cId="578479078" sldId="262"/>
        </pc:sldMkLst>
        <pc:picChg chg="add mod">
          <ac:chgData name="Christopher Frazier" userId="d301e82b-5d32-4120-83a2-30407338d575" providerId="ADAL" clId="{FC22A35C-9395-47BD-ABEB-E4C5F6B9F745}" dt="2023-05-24T15:52:03.641" v="4788"/>
          <ac:picMkLst>
            <pc:docMk/>
            <pc:sldMk cId="578479078" sldId="262"/>
            <ac:picMk id="15" creationId="{4405914C-E249-D80B-5108-4C85C9826116}"/>
          </ac:picMkLst>
        </pc:picChg>
      </pc:sldChg>
      <pc:sldChg chg="addSp delSp modSp mod modTransition modAnim modNotesTx">
        <pc:chgData name="Christopher Frazier" userId="d301e82b-5d32-4120-83a2-30407338d575" providerId="ADAL" clId="{FC22A35C-9395-47BD-ABEB-E4C5F6B9F745}" dt="2023-05-24T15:57:07.657" v="4806"/>
        <pc:sldMkLst>
          <pc:docMk/>
          <pc:sldMk cId="515264739" sldId="263"/>
        </pc:sldMkLst>
        <pc:spChg chg="add mod">
          <ac:chgData name="Christopher Frazier" userId="d301e82b-5d32-4120-83a2-30407338d575" providerId="ADAL" clId="{FC22A35C-9395-47BD-ABEB-E4C5F6B9F745}" dt="2023-05-24T15:01:57.460" v="3313" actId="1036"/>
          <ac:spMkLst>
            <pc:docMk/>
            <pc:sldMk cId="515264739" sldId="263"/>
            <ac:spMk id="6" creationId="{B0F7EBA9-49EF-51CB-9B68-5FBA2FDA16D8}"/>
          </ac:spMkLst>
        </pc:spChg>
        <pc:spChg chg="add mod">
          <ac:chgData name="Christopher Frazier" userId="d301e82b-5d32-4120-83a2-30407338d575" providerId="ADAL" clId="{FC22A35C-9395-47BD-ABEB-E4C5F6B9F745}" dt="2023-05-24T15:02:08.764" v="3372" actId="1036"/>
          <ac:spMkLst>
            <pc:docMk/>
            <pc:sldMk cId="515264739" sldId="263"/>
            <ac:spMk id="8" creationId="{5D4CD2F6-7F19-0F4D-2803-2C5356135239}"/>
          </ac:spMkLst>
        </pc:spChg>
        <pc:picChg chg="add del mod">
          <ac:chgData name="Christopher Frazier" userId="d301e82b-5d32-4120-83a2-30407338d575" providerId="ADAL" clId="{FC22A35C-9395-47BD-ABEB-E4C5F6B9F745}" dt="2023-05-24T15:55:14.638" v="4798"/>
          <ac:picMkLst>
            <pc:docMk/>
            <pc:sldMk cId="515264739" sldId="263"/>
            <ac:picMk id="28" creationId="{CA6336FA-DA21-7106-B379-67BE63DD02AA}"/>
          </ac:picMkLst>
        </pc:picChg>
        <pc:picChg chg="add del mod ord">
          <ac:chgData name="Christopher Frazier" userId="d301e82b-5d32-4120-83a2-30407338d575" providerId="ADAL" clId="{FC22A35C-9395-47BD-ABEB-E4C5F6B9F745}" dt="2023-05-24T15:55:42.462" v="4799"/>
          <ac:picMkLst>
            <pc:docMk/>
            <pc:sldMk cId="515264739" sldId="263"/>
            <ac:picMk id="31" creationId="{980D563B-E43D-2229-6DE5-C0E9D87D46AB}"/>
          </ac:picMkLst>
        </pc:picChg>
        <pc:picChg chg="add del mod">
          <ac:chgData name="Christopher Frazier" userId="d301e82b-5d32-4120-83a2-30407338d575" providerId="ADAL" clId="{FC22A35C-9395-47BD-ABEB-E4C5F6B9F745}" dt="2023-05-24T15:56:41.489" v="4805"/>
          <ac:picMkLst>
            <pc:docMk/>
            <pc:sldMk cId="515264739" sldId="263"/>
            <ac:picMk id="32" creationId="{650C345C-D590-10F5-3567-53357B8650C6}"/>
          </ac:picMkLst>
        </pc:picChg>
        <pc:picChg chg="add del mod ord">
          <ac:chgData name="Christopher Frazier" userId="d301e82b-5d32-4120-83a2-30407338d575" providerId="ADAL" clId="{FC22A35C-9395-47BD-ABEB-E4C5F6B9F745}" dt="2023-05-24T15:57:07.657" v="4806"/>
          <ac:picMkLst>
            <pc:docMk/>
            <pc:sldMk cId="515264739" sldId="263"/>
            <ac:picMk id="40" creationId="{DBD99B91-5397-BD25-9867-1F16365B0ACD}"/>
          </ac:picMkLst>
        </pc:picChg>
        <pc:picChg chg="add mod">
          <ac:chgData name="Christopher Frazier" userId="d301e82b-5d32-4120-83a2-30407338d575" providerId="ADAL" clId="{FC22A35C-9395-47BD-ABEB-E4C5F6B9F745}" dt="2023-05-24T15:57:07.657" v="4806"/>
          <ac:picMkLst>
            <pc:docMk/>
            <pc:sldMk cId="515264739" sldId="263"/>
            <ac:picMk id="41" creationId="{7F19F5DE-C0CA-4464-8651-C9CBA1CD8D08}"/>
          </ac:picMkLst>
        </pc:picChg>
        <pc:cxnChg chg="add mod">
          <ac:chgData name="Christopher Frazier" userId="d301e82b-5d32-4120-83a2-30407338d575" providerId="ADAL" clId="{FC22A35C-9395-47BD-ABEB-E4C5F6B9F745}" dt="2023-05-24T15:00:54.233" v="3293" actId="1076"/>
          <ac:cxnSpMkLst>
            <pc:docMk/>
            <pc:sldMk cId="515264739" sldId="263"/>
            <ac:cxnSpMk id="4" creationId="{B4E5131C-3EC9-3B9A-C228-F7394E872D86}"/>
          </ac:cxnSpMkLst>
        </pc:cxnChg>
      </pc:sldChg>
      <pc:sldChg chg="addSp delSp modSp mod modTransition modAnim modNotesTx">
        <pc:chgData name="Christopher Frazier" userId="d301e82b-5d32-4120-83a2-30407338d575" providerId="ADAL" clId="{FC22A35C-9395-47BD-ABEB-E4C5F6B9F745}" dt="2023-05-24T16:11:30.158" v="5913"/>
        <pc:sldMkLst>
          <pc:docMk/>
          <pc:sldMk cId="3871050797" sldId="264"/>
        </pc:sldMkLst>
        <pc:spChg chg="mod">
          <ac:chgData name="Christopher Frazier" userId="d301e82b-5d32-4120-83a2-30407338d575" providerId="ADAL" clId="{FC22A35C-9395-47BD-ABEB-E4C5F6B9F745}" dt="2023-05-24T13:47:48.655" v="13" actId="20577"/>
          <ac:spMkLst>
            <pc:docMk/>
            <pc:sldMk cId="3871050797" sldId="264"/>
            <ac:spMk id="10" creationId="{8C94CFDF-7B36-224A-F306-9A5DBF1EE5DE}"/>
          </ac:spMkLst>
        </pc:spChg>
        <pc:picChg chg="add del mod">
          <ac:chgData name="Christopher Frazier" userId="d301e82b-5d32-4120-83a2-30407338d575" providerId="ADAL" clId="{FC22A35C-9395-47BD-ABEB-E4C5F6B9F745}" dt="2023-05-24T16:09:48.311" v="5909"/>
          <ac:picMkLst>
            <pc:docMk/>
            <pc:sldMk cId="3871050797" sldId="264"/>
            <ac:picMk id="26" creationId="{7FA92932-1A68-0ED1-331D-359AA107949D}"/>
          </ac:picMkLst>
        </pc:picChg>
        <pc:picChg chg="add del mod ord">
          <ac:chgData name="Christopher Frazier" userId="d301e82b-5d32-4120-83a2-30407338d575" providerId="ADAL" clId="{FC22A35C-9395-47BD-ABEB-E4C5F6B9F745}" dt="2023-05-24T16:09:56.444" v="5910"/>
          <ac:picMkLst>
            <pc:docMk/>
            <pc:sldMk cId="3871050797" sldId="264"/>
            <ac:picMk id="29" creationId="{F136E442-2D2D-8AD6-F666-17DC0AD8BFA0}"/>
          </ac:picMkLst>
        </pc:picChg>
        <pc:picChg chg="add del mod">
          <ac:chgData name="Christopher Frazier" userId="d301e82b-5d32-4120-83a2-30407338d575" providerId="ADAL" clId="{FC22A35C-9395-47BD-ABEB-E4C5F6B9F745}" dt="2023-05-24T16:09:58.491" v="5912"/>
          <ac:picMkLst>
            <pc:docMk/>
            <pc:sldMk cId="3871050797" sldId="264"/>
            <ac:picMk id="30" creationId="{334F05BA-809D-2722-3A38-3ACA2526398D}"/>
          </ac:picMkLst>
        </pc:picChg>
        <pc:picChg chg="add del mod ord">
          <ac:chgData name="Christopher Frazier" userId="d301e82b-5d32-4120-83a2-30407338d575" providerId="ADAL" clId="{FC22A35C-9395-47BD-ABEB-E4C5F6B9F745}" dt="2023-05-24T16:11:30.158" v="5913"/>
          <ac:picMkLst>
            <pc:docMk/>
            <pc:sldMk cId="3871050797" sldId="264"/>
            <ac:picMk id="33" creationId="{958B2D65-3771-D4E4-D7CF-8104C3F49E83}"/>
          </ac:picMkLst>
        </pc:picChg>
        <pc:picChg chg="add mod">
          <ac:chgData name="Christopher Frazier" userId="d301e82b-5d32-4120-83a2-30407338d575" providerId="ADAL" clId="{FC22A35C-9395-47BD-ABEB-E4C5F6B9F745}" dt="2023-05-24T16:11:30.158" v="5913"/>
          <ac:picMkLst>
            <pc:docMk/>
            <pc:sldMk cId="3871050797" sldId="264"/>
            <ac:picMk id="34" creationId="{B5340BA1-85DB-455F-CE69-7882093232C3}"/>
          </ac:picMkLst>
        </pc:picChg>
      </pc:sldChg>
      <pc:sldChg chg="addSp modSp modTransition">
        <pc:chgData name="Christopher Frazier" userId="d301e82b-5d32-4120-83a2-30407338d575" providerId="ADAL" clId="{FC22A35C-9395-47BD-ABEB-E4C5F6B9F745}" dt="2023-05-24T16:12:18.790" v="5914"/>
        <pc:sldMkLst>
          <pc:docMk/>
          <pc:sldMk cId="1303415703" sldId="265"/>
        </pc:sldMkLst>
        <pc:picChg chg="add mod">
          <ac:chgData name="Christopher Frazier" userId="d301e82b-5d32-4120-83a2-30407338d575" providerId="ADAL" clId="{FC22A35C-9395-47BD-ABEB-E4C5F6B9F745}" dt="2023-05-24T16:12:18.790" v="5914"/>
          <ac:picMkLst>
            <pc:docMk/>
            <pc:sldMk cId="1303415703" sldId="265"/>
            <ac:picMk id="17" creationId="{73BCB193-EA46-D487-E592-FA1D557AF886}"/>
          </ac:picMkLst>
        </pc:picChg>
      </pc:sldChg>
      <pc:sldChg chg="addSp modSp mod modTransition modNotesTx">
        <pc:chgData name="Christopher Frazier" userId="d301e82b-5d32-4120-83a2-30407338d575" providerId="ADAL" clId="{FC22A35C-9395-47BD-ABEB-E4C5F6B9F745}" dt="2023-05-24T15:19:57.539" v="3412"/>
        <pc:sldMkLst>
          <pc:docMk/>
          <pc:sldMk cId="3560276449" sldId="266"/>
        </pc:sldMkLst>
        <pc:spChg chg="mod">
          <ac:chgData name="Christopher Frazier" userId="d301e82b-5d32-4120-83a2-30407338d575" providerId="ADAL" clId="{FC22A35C-9395-47BD-ABEB-E4C5F6B9F745}" dt="2023-05-24T14:18:15.549" v="1096" actId="1037"/>
          <ac:spMkLst>
            <pc:docMk/>
            <pc:sldMk cId="3560276449" sldId="266"/>
            <ac:spMk id="13" creationId="{EDC9BE80-FBE3-EBE4-8F75-2C95F84B7D7D}"/>
          </ac:spMkLst>
        </pc:spChg>
        <pc:spChg chg="mod">
          <ac:chgData name="Christopher Frazier" userId="d301e82b-5d32-4120-83a2-30407338d575" providerId="ADAL" clId="{FC22A35C-9395-47BD-ABEB-E4C5F6B9F745}" dt="2023-05-24T14:18:15.549" v="1096" actId="1037"/>
          <ac:spMkLst>
            <pc:docMk/>
            <pc:sldMk cId="3560276449" sldId="266"/>
            <ac:spMk id="14" creationId="{BDC84974-7425-450A-11C1-336290D05574}"/>
          </ac:spMkLst>
        </pc:spChg>
        <pc:spChg chg="mod">
          <ac:chgData name="Christopher Frazier" userId="d301e82b-5d32-4120-83a2-30407338d575" providerId="ADAL" clId="{FC22A35C-9395-47BD-ABEB-E4C5F6B9F745}" dt="2023-05-24T14:18:15.549" v="1096" actId="1037"/>
          <ac:spMkLst>
            <pc:docMk/>
            <pc:sldMk cId="3560276449" sldId="266"/>
            <ac:spMk id="21" creationId="{BB796562-C88E-6963-0919-8A5B1250C9CD}"/>
          </ac:spMkLst>
        </pc:spChg>
        <pc:spChg chg="mod">
          <ac:chgData name="Christopher Frazier" userId="d301e82b-5d32-4120-83a2-30407338d575" providerId="ADAL" clId="{FC22A35C-9395-47BD-ABEB-E4C5F6B9F745}" dt="2023-05-24T14:18:15.549" v="1096" actId="1037"/>
          <ac:spMkLst>
            <pc:docMk/>
            <pc:sldMk cId="3560276449" sldId="266"/>
            <ac:spMk id="22" creationId="{6773853F-743E-D6C6-BC08-0A3695227DF4}"/>
          </ac:spMkLst>
        </pc:spChg>
        <pc:picChg chg="mod">
          <ac:chgData name="Christopher Frazier" userId="d301e82b-5d32-4120-83a2-30407338d575" providerId="ADAL" clId="{FC22A35C-9395-47BD-ABEB-E4C5F6B9F745}" dt="2023-05-24T14:18:15.549" v="1096" actId="1037"/>
          <ac:picMkLst>
            <pc:docMk/>
            <pc:sldMk cId="3560276449" sldId="266"/>
            <ac:picMk id="5" creationId="{CB375974-2209-2858-526C-E6089E07AD2C}"/>
          </ac:picMkLst>
        </pc:picChg>
        <pc:picChg chg="mod">
          <ac:chgData name="Christopher Frazier" userId="d301e82b-5d32-4120-83a2-30407338d575" providerId="ADAL" clId="{FC22A35C-9395-47BD-ABEB-E4C5F6B9F745}" dt="2023-05-24T14:18:15.549" v="1096" actId="1037"/>
          <ac:picMkLst>
            <pc:docMk/>
            <pc:sldMk cId="3560276449" sldId="266"/>
            <ac:picMk id="7" creationId="{7AF89CAB-0134-4C3E-446C-E15E21B4DB93}"/>
          </ac:picMkLst>
        </pc:picChg>
        <pc:picChg chg="mod">
          <ac:chgData name="Christopher Frazier" userId="d301e82b-5d32-4120-83a2-30407338d575" providerId="ADAL" clId="{FC22A35C-9395-47BD-ABEB-E4C5F6B9F745}" dt="2023-05-24T14:18:15.549" v="1096" actId="1037"/>
          <ac:picMkLst>
            <pc:docMk/>
            <pc:sldMk cId="3560276449" sldId="266"/>
            <ac:picMk id="8" creationId="{5816E07A-27CC-BDEB-39DF-425113AF9023}"/>
          </ac:picMkLst>
        </pc:picChg>
        <pc:picChg chg="mod">
          <ac:chgData name="Christopher Frazier" userId="d301e82b-5d32-4120-83a2-30407338d575" providerId="ADAL" clId="{FC22A35C-9395-47BD-ABEB-E4C5F6B9F745}" dt="2023-05-24T14:18:15.549" v="1096" actId="1037"/>
          <ac:picMkLst>
            <pc:docMk/>
            <pc:sldMk cId="3560276449" sldId="266"/>
            <ac:picMk id="9" creationId="{2B55A195-817B-D0B5-E204-76C6E1249693}"/>
          </ac:picMkLst>
        </pc:picChg>
        <pc:picChg chg="mod">
          <ac:chgData name="Christopher Frazier" userId="d301e82b-5d32-4120-83a2-30407338d575" providerId="ADAL" clId="{FC22A35C-9395-47BD-ABEB-E4C5F6B9F745}" dt="2023-05-24T14:18:15.549" v="1096" actId="1037"/>
          <ac:picMkLst>
            <pc:docMk/>
            <pc:sldMk cId="3560276449" sldId="266"/>
            <ac:picMk id="10" creationId="{61B77F28-C972-24EC-4ABA-3CD4D1DE989C}"/>
          </ac:picMkLst>
        </pc:picChg>
        <pc:picChg chg="mod">
          <ac:chgData name="Christopher Frazier" userId="d301e82b-5d32-4120-83a2-30407338d575" providerId="ADAL" clId="{FC22A35C-9395-47BD-ABEB-E4C5F6B9F745}" dt="2023-05-24T14:18:15.549" v="1096" actId="1037"/>
          <ac:picMkLst>
            <pc:docMk/>
            <pc:sldMk cId="3560276449" sldId="266"/>
            <ac:picMk id="11" creationId="{5D3834DB-0386-FE18-7AB2-E02EAFDA20AD}"/>
          </ac:picMkLst>
        </pc:picChg>
        <pc:picChg chg="mod">
          <ac:chgData name="Christopher Frazier" userId="d301e82b-5d32-4120-83a2-30407338d575" providerId="ADAL" clId="{FC22A35C-9395-47BD-ABEB-E4C5F6B9F745}" dt="2023-05-24T14:18:15.549" v="1096" actId="1037"/>
          <ac:picMkLst>
            <pc:docMk/>
            <pc:sldMk cId="3560276449" sldId="266"/>
            <ac:picMk id="12" creationId="{19A2B4CC-9EEE-E2C9-04CD-9C879A34ECDF}"/>
          </ac:picMkLst>
        </pc:picChg>
        <pc:picChg chg="mod">
          <ac:chgData name="Christopher Frazier" userId="d301e82b-5d32-4120-83a2-30407338d575" providerId="ADAL" clId="{FC22A35C-9395-47BD-ABEB-E4C5F6B9F745}" dt="2023-05-24T14:18:15.549" v="1096" actId="1037"/>
          <ac:picMkLst>
            <pc:docMk/>
            <pc:sldMk cId="3560276449" sldId="266"/>
            <ac:picMk id="15" creationId="{3A329461-E6CD-DFFC-F141-C949E4114F11}"/>
          </ac:picMkLst>
        </pc:picChg>
        <pc:picChg chg="mod">
          <ac:chgData name="Christopher Frazier" userId="d301e82b-5d32-4120-83a2-30407338d575" providerId="ADAL" clId="{FC22A35C-9395-47BD-ABEB-E4C5F6B9F745}" dt="2023-05-24T14:18:15.549" v="1096" actId="1037"/>
          <ac:picMkLst>
            <pc:docMk/>
            <pc:sldMk cId="3560276449" sldId="266"/>
            <ac:picMk id="16" creationId="{EBB67542-34FC-0B4F-7C9F-2DE81AF7A20E}"/>
          </ac:picMkLst>
        </pc:picChg>
        <pc:picChg chg="mod">
          <ac:chgData name="Christopher Frazier" userId="d301e82b-5d32-4120-83a2-30407338d575" providerId="ADAL" clId="{FC22A35C-9395-47BD-ABEB-E4C5F6B9F745}" dt="2023-05-24T14:18:15.549" v="1096" actId="1037"/>
          <ac:picMkLst>
            <pc:docMk/>
            <pc:sldMk cId="3560276449" sldId="266"/>
            <ac:picMk id="17" creationId="{F89E7DC1-648E-72E0-849E-8D0E65B89BD8}"/>
          </ac:picMkLst>
        </pc:picChg>
        <pc:picChg chg="mod">
          <ac:chgData name="Christopher Frazier" userId="d301e82b-5d32-4120-83a2-30407338d575" providerId="ADAL" clId="{FC22A35C-9395-47BD-ABEB-E4C5F6B9F745}" dt="2023-05-24T14:18:15.549" v="1096" actId="1037"/>
          <ac:picMkLst>
            <pc:docMk/>
            <pc:sldMk cId="3560276449" sldId="266"/>
            <ac:picMk id="18" creationId="{76F758D1-91AF-2EF2-C5E7-9994F0138650}"/>
          </ac:picMkLst>
        </pc:picChg>
        <pc:picChg chg="mod">
          <ac:chgData name="Christopher Frazier" userId="d301e82b-5d32-4120-83a2-30407338d575" providerId="ADAL" clId="{FC22A35C-9395-47BD-ABEB-E4C5F6B9F745}" dt="2023-05-24T14:18:15.549" v="1096" actId="1037"/>
          <ac:picMkLst>
            <pc:docMk/>
            <pc:sldMk cId="3560276449" sldId="266"/>
            <ac:picMk id="19" creationId="{D041D65E-B15C-1ADE-F2A1-0F1CCF72A159}"/>
          </ac:picMkLst>
        </pc:picChg>
        <pc:picChg chg="mod">
          <ac:chgData name="Christopher Frazier" userId="d301e82b-5d32-4120-83a2-30407338d575" providerId="ADAL" clId="{FC22A35C-9395-47BD-ABEB-E4C5F6B9F745}" dt="2023-05-24T14:18:15.549" v="1096" actId="1037"/>
          <ac:picMkLst>
            <pc:docMk/>
            <pc:sldMk cId="3560276449" sldId="266"/>
            <ac:picMk id="20" creationId="{05A8E0C0-2A2A-9425-FFC9-6B06F547C97E}"/>
          </ac:picMkLst>
        </pc:picChg>
        <pc:picChg chg="mod">
          <ac:chgData name="Christopher Frazier" userId="d301e82b-5d32-4120-83a2-30407338d575" providerId="ADAL" clId="{FC22A35C-9395-47BD-ABEB-E4C5F6B9F745}" dt="2023-05-24T14:18:15.549" v="1096" actId="1037"/>
          <ac:picMkLst>
            <pc:docMk/>
            <pc:sldMk cId="3560276449" sldId="266"/>
            <ac:picMk id="23" creationId="{4925F567-345C-CEDA-4126-3C5E7D94DEEE}"/>
          </ac:picMkLst>
        </pc:picChg>
        <pc:picChg chg="add mod">
          <ac:chgData name="Christopher Frazier" userId="d301e82b-5d32-4120-83a2-30407338d575" providerId="ADAL" clId="{FC22A35C-9395-47BD-ABEB-E4C5F6B9F745}" dt="2023-05-24T15:19:57.539" v="3412"/>
          <ac:picMkLst>
            <pc:docMk/>
            <pc:sldMk cId="3560276449" sldId="266"/>
            <ac:picMk id="36" creationId="{C035E1F1-514A-79CE-9145-ACD6D2A3D77B}"/>
          </ac:picMkLst>
        </pc:picChg>
      </pc:sldChg>
      <pc:sldChg chg="addSp delSp modSp mod modTransition modAnim modNotesTx">
        <pc:chgData name="Christopher Frazier" userId="d301e82b-5d32-4120-83a2-30407338d575" providerId="ADAL" clId="{FC22A35C-9395-47BD-ABEB-E4C5F6B9F745}" dt="2023-05-24T15:54:02.985" v="4795"/>
        <pc:sldMkLst>
          <pc:docMk/>
          <pc:sldMk cId="741205499" sldId="267"/>
        </pc:sldMkLst>
        <pc:picChg chg="add del mod">
          <ac:chgData name="Christopher Frazier" userId="d301e82b-5d32-4120-83a2-30407338d575" providerId="ADAL" clId="{FC22A35C-9395-47BD-ABEB-E4C5F6B9F745}" dt="2023-05-24T15:52:47.332" v="4791"/>
          <ac:picMkLst>
            <pc:docMk/>
            <pc:sldMk cId="741205499" sldId="267"/>
            <ac:picMk id="11" creationId="{78A247EE-49A7-6FC5-CCFC-60B0025A961A}"/>
          </ac:picMkLst>
        </pc:picChg>
        <pc:picChg chg="add del mod ord">
          <ac:chgData name="Christopher Frazier" userId="d301e82b-5d32-4120-83a2-30407338d575" providerId="ADAL" clId="{FC22A35C-9395-47BD-ABEB-E4C5F6B9F745}" dt="2023-05-24T15:53:18.814" v="4792"/>
          <ac:picMkLst>
            <pc:docMk/>
            <pc:sldMk cId="741205499" sldId="267"/>
            <ac:picMk id="14" creationId="{4CA552BE-3D44-8829-617A-70A2748189A0}"/>
          </ac:picMkLst>
        </pc:picChg>
        <pc:picChg chg="add del mod">
          <ac:chgData name="Christopher Frazier" userId="d301e82b-5d32-4120-83a2-30407338d575" providerId="ADAL" clId="{FC22A35C-9395-47BD-ABEB-E4C5F6B9F745}" dt="2023-05-24T15:53:22.883" v="4794"/>
          <ac:picMkLst>
            <pc:docMk/>
            <pc:sldMk cId="741205499" sldId="267"/>
            <ac:picMk id="15" creationId="{07F39D28-9084-2715-624B-A2C74614EB31}"/>
          </ac:picMkLst>
        </pc:picChg>
        <pc:picChg chg="add del mod ord">
          <ac:chgData name="Christopher Frazier" userId="d301e82b-5d32-4120-83a2-30407338d575" providerId="ADAL" clId="{FC22A35C-9395-47BD-ABEB-E4C5F6B9F745}" dt="2023-05-24T15:54:02.985" v="4795"/>
          <ac:picMkLst>
            <pc:docMk/>
            <pc:sldMk cId="741205499" sldId="267"/>
            <ac:picMk id="18" creationId="{9ADB1E58-E723-8222-828C-CDC297801910}"/>
          </ac:picMkLst>
        </pc:picChg>
        <pc:picChg chg="add mod">
          <ac:chgData name="Christopher Frazier" userId="d301e82b-5d32-4120-83a2-30407338d575" providerId="ADAL" clId="{FC22A35C-9395-47BD-ABEB-E4C5F6B9F745}" dt="2023-05-24T15:54:02.985" v="4795"/>
          <ac:picMkLst>
            <pc:docMk/>
            <pc:sldMk cId="741205499" sldId="267"/>
            <ac:picMk id="19" creationId="{16DE245F-B77F-4F34-9B81-50CD5E8330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C4FA0-7C95-4122-9535-B7E9D4AF7C8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90EB-F0CE-40CB-9CB1-A931763EE2E9}" type="slidenum">
              <a:rPr lang="en-US" smtClean="0"/>
              <a:t>‹#›</a:t>
            </a:fld>
            <a:endParaRPr lang="en-US"/>
          </a:p>
        </p:txBody>
      </p:sp>
    </p:spTree>
    <p:extLst>
      <p:ext uri="{BB962C8B-B14F-4D97-AF65-F5344CB8AC3E}">
        <p14:creationId xmlns:p14="http://schemas.microsoft.com/office/powerpoint/2010/main" val="385379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attending Part 1 of CACFP Annual Training. I’m Chris, your Child and Adult Care Food Program administrator, here to guide you through this brief training. When you’ve finished Part One and Part Two, please sign the training sign-in sheet to receive credit.</a:t>
            </a:r>
          </a:p>
        </p:txBody>
      </p:sp>
      <p:sp>
        <p:nvSpPr>
          <p:cNvPr id="4" name="Slide Number Placeholder 3"/>
          <p:cNvSpPr>
            <a:spLocks noGrp="1"/>
          </p:cNvSpPr>
          <p:nvPr>
            <p:ph type="sldNum" sz="quarter" idx="5"/>
          </p:nvPr>
        </p:nvSpPr>
        <p:spPr/>
        <p:txBody>
          <a:bodyPr/>
          <a:lstStyle/>
          <a:p>
            <a:fld id="{C31C90EB-F0CE-40CB-9CB1-A931763EE2E9}" type="slidenum">
              <a:rPr lang="en-US" smtClean="0"/>
              <a:t>1</a:t>
            </a:fld>
            <a:endParaRPr lang="en-US"/>
          </a:p>
        </p:txBody>
      </p:sp>
    </p:spTree>
    <p:extLst>
      <p:ext uri="{BB962C8B-B14F-4D97-AF65-F5344CB8AC3E}">
        <p14:creationId xmlns:p14="http://schemas.microsoft.com/office/powerpoint/2010/main" val="415252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Monthly Meal Count Record is as straightforward as it gets. For any children over the age of 1, we use this sheet to count meals served. At the beginning of the month, please write in the age group/classroom name and the primary teacher for that room as well as the month and year.</a:t>
            </a:r>
          </a:p>
          <a:p>
            <a:r>
              <a:rPr lang="en-US" dirty="0"/>
              <a:t>It’s also a good idea to cross out any weekend days, PD days, and holidays at the start of the month</a:t>
            </a:r>
          </a:p>
        </p:txBody>
      </p:sp>
      <p:sp>
        <p:nvSpPr>
          <p:cNvPr id="4" name="Slide Number Placeholder 3"/>
          <p:cNvSpPr>
            <a:spLocks noGrp="1"/>
          </p:cNvSpPr>
          <p:nvPr>
            <p:ph type="sldNum" sz="quarter" idx="5"/>
          </p:nvPr>
        </p:nvSpPr>
        <p:spPr/>
        <p:txBody>
          <a:bodyPr/>
          <a:lstStyle/>
          <a:p>
            <a:fld id="{C31C90EB-F0CE-40CB-9CB1-A931763EE2E9}" type="slidenum">
              <a:rPr lang="en-US" smtClean="0"/>
              <a:t>10</a:t>
            </a:fld>
            <a:endParaRPr lang="en-US"/>
          </a:p>
        </p:txBody>
      </p:sp>
    </p:spTree>
    <p:extLst>
      <p:ext uri="{BB962C8B-B14F-4D97-AF65-F5344CB8AC3E}">
        <p14:creationId xmlns:p14="http://schemas.microsoft.com/office/powerpoint/2010/main" val="390099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is CACFP Labor Log. </a:t>
            </a:r>
          </a:p>
          <a:p>
            <a:r>
              <a:rPr lang="en-US" dirty="0"/>
              <a:t>Every teacher should receive one of these at the beginning of each month. Like the Monthly Meal Count Sheet, it is a good idea to cross out holidays, weekends, and PD Days.</a:t>
            </a:r>
          </a:p>
          <a:p>
            <a:r>
              <a:rPr lang="en-US" dirty="0"/>
              <a:t>For each meal you assist in serving, note AM Snack, Lunch, or Supper in the left-hand column.</a:t>
            </a:r>
          </a:p>
          <a:p>
            <a:r>
              <a:rPr lang="en-US" dirty="0"/>
              <a:t>In the second column, briefly describe your CACFP work for that meal service. Because it can be many procedural tasks, all we ask that you write is “clean and serve”.</a:t>
            </a:r>
          </a:p>
          <a:p>
            <a:r>
              <a:rPr lang="en-US" dirty="0"/>
              <a:t>In the third and fourth columns, please write in the time you began preparing for and ended each meal service. Please round to the nearest five minutes. </a:t>
            </a:r>
          </a:p>
          <a:p>
            <a:endParaRPr lang="en-US" dirty="0"/>
          </a:p>
          <a:p>
            <a:r>
              <a:rPr lang="en-US" dirty="0"/>
              <a:t>Any Labor log showing signs of time copying, such as quotation marks or arrows, or indicates labor on weekend, holiday, or PD days, is invalid.</a:t>
            </a:r>
          </a:p>
          <a:p>
            <a:r>
              <a:rPr lang="en-US" dirty="0"/>
              <a:t>A Labor log is also invalid if it is not signed by the employee at the bottom of the second page or if they claim the meal windows.</a:t>
            </a:r>
          </a:p>
          <a:p>
            <a:endParaRPr lang="en-US" dirty="0"/>
          </a:p>
          <a:p>
            <a:r>
              <a:rPr lang="en-US" dirty="0"/>
              <a:t>The meal windows, and the maximum claim for each are as follows: *read </a:t>
            </a:r>
            <a:r>
              <a:rPr lang="en-US"/>
              <a:t>the box*.</a:t>
            </a:r>
            <a:endParaRPr lang="en-US" dirty="0"/>
          </a:p>
        </p:txBody>
      </p:sp>
      <p:sp>
        <p:nvSpPr>
          <p:cNvPr id="4" name="Slide Number Placeholder 3"/>
          <p:cNvSpPr>
            <a:spLocks noGrp="1"/>
          </p:cNvSpPr>
          <p:nvPr>
            <p:ph type="sldNum" sz="quarter" idx="5"/>
          </p:nvPr>
        </p:nvSpPr>
        <p:spPr/>
        <p:txBody>
          <a:bodyPr/>
          <a:lstStyle/>
          <a:p>
            <a:fld id="{C31C90EB-F0CE-40CB-9CB1-A931763EE2E9}" type="slidenum">
              <a:rPr lang="en-US" smtClean="0"/>
              <a:t>11</a:t>
            </a:fld>
            <a:endParaRPr lang="en-US"/>
          </a:p>
        </p:txBody>
      </p:sp>
    </p:spTree>
    <p:extLst>
      <p:ext uri="{BB962C8B-B14F-4D97-AF65-F5344CB8AC3E}">
        <p14:creationId xmlns:p14="http://schemas.microsoft.com/office/powerpoint/2010/main" val="56562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cover the Meal Pattern for infants under 12 months   meal patterns for children 1-12 and the appropriate portion sizes     and documenting at the Point of Service</a:t>
            </a:r>
          </a:p>
        </p:txBody>
      </p:sp>
      <p:sp>
        <p:nvSpPr>
          <p:cNvPr id="4" name="Slide Number Placeholder 3"/>
          <p:cNvSpPr>
            <a:spLocks noGrp="1"/>
          </p:cNvSpPr>
          <p:nvPr>
            <p:ph type="sldNum" sz="quarter" idx="5"/>
          </p:nvPr>
        </p:nvSpPr>
        <p:spPr/>
        <p:txBody>
          <a:bodyPr/>
          <a:lstStyle/>
          <a:p>
            <a:fld id="{C31C90EB-F0CE-40CB-9CB1-A931763EE2E9}" type="slidenum">
              <a:rPr lang="en-US" smtClean="0"/>
              <a:t>2</a:t>
            </a:fld>
            <a:endParaRPr lang="en-US"/>
          </a:p>
        </p:txBody>
      </p:sp>
    </p:spTree>
    <p:extLst>
      <p:ext uri="{BB962C8B-B14F-4D97-AF65-F5344CB8AC3E}">
        <p14:creationId xmlns:p14="http://schemas.microsoft.com/office/powerpoint/2010/main" val="401683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CACFP Guidelines have different standards for infants from 6 weeks to 5 months old and infants 6 months old to 1 year. AT this stage of development, infants’ needs are relatively simple. At AM Snack, Lunch, and Supper, all we must serve is 4-6oz of Iron Fortified Infant Formula, or IFIF.</a:t>
            </a:r>
          </a:p>
        </p:txBody>
      </p:sp>
      <p:sp>
        <p:nvSpPr>
          <p:cNvPr id="4" name="Slide Number Placeholder 3"/>
          <p:cNvSpPr>
            <a:spLocks noGrp="1"/>
          </p:cNvSpPr>
          <p:nvPr>
            <p:ph type="sldNum" sz="quarter" idx="5"/>
          </p:nvPr>
        </p:nvSpPr>
        <p:spPr/>
        <p:txBody>
          <a:bodyPr/>
          <a:lstStyle/>
          <a:p>
            <a:fld id="{C31C90EB-F0CE-40CB-9CB1-A931763EE2E9}" type="slidenum">
              <a:rPr lang="en-US" smtClean="0"/>
              <a:t>3</a:t>
            </a:fld>
            <a:endParaRPr lang="en-US"/>
          </a:p>
        </p:txBody>
      </p:sp>
    </p:spTree>
    <p:extLst>
      <p:ext uri="{BB962C8B-B14F-4D97-AF65-F5344CB8AC3E}">
        <p14:creationId xmlns:p14="http://schemas.microsoft.com/office/powerpoint/2010/main" val="308323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infant turns 6 months, we begin to offer soft, solid foods in addition to IFIF.      READ THE SLIDE</a:t>
            </a:r>
          </a:p>
        </p:txBody>
      </p:sp>
      <p:sp>
        <p:nvSpPr>
          <p:cNvPr id="4" name="Slide Number Placeholder 3"/>
          <p:cNvSpPr>
            <a:spLocks noGrp="1"/>
          </p:cNvSpPr>
          <p:nvPr>
            <p:ph type="sldNum" sz="quarter" idx="5"/>
          </p:nvPr>
        </p:nvSpPr>
        <p:spPr/>
        <p:txBody>
          <a:bodyPr/>
          <a:lstStyle/>
          <a:p>
            <a:fld id="{C31C90EB-F0CE-40CB-9CB1-A931763EE2E9}" type="slidenum">
              <a:rPr lang="en-US" smtClean="0"/>
              <a:t>4</a:t>
            </a:fld>
            <a:endParaRPr lang="en-US"/>
          </a:p>
        </p:txBody>
      </p:sp>
    </p:spTree>
    <p:extLst>
      <p:ext uri="{BB962C8B-B14F-4D97-AF65-F5344CB8AC3E}">
        <p14:creationId xmlns:p14="http://schemas.microsoft.com/office/powerpoint/2010/main" val="399504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C90EB-F0CE-40CB-9CB1-A931763EE2E9}" type="slidenum">
              <a:rPr lang="en-US" smtClean="0"/>
              <a:t>5</a:t>
            </a:fld>
            <a:endParaRPr lang="en-US"/>
          </a:p>
        </p:txBody>
      </p:sp>
    </p:spTree>
    <p:extLst>
      <p:ext uri="{BB962C8B-B14F-4D97-AF65-F5344CB8AC3E}">
        <p14:creationId xmlns:p14="http://schemas.microsoft.com/office/powerpoint/2010/main" val="6337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accurate recordkeeping is imperative in administering CACFP, we document at the point of service.                  By “point of service” we mean “at the time it is happening”.             We document the following four things at the point of service. 1. The time CACFP Labor begins. CACFP Labor includes anything you do to conduct or prepare for a safe and healthy meal service, including washing hands before cleaning and sanitizing tables/trays before and after meal service, putting on hairnets, washing hands before putting on gloves and after taking them off preparing or serving bottles, portioning meals, supervising children’s handwashing, and the completion of CACFP paperwork. CACFP Labor may also include cleaning up spills or taking out trash after a meal service.                2. The total number of meals or snacks served that meet the meal pattern and minimum serving sizes.     3. What foods and formula are served to infants, and how much of each.      And 4.) the time CACFP Labor ends.</a:t>
            </a:r>
          </a:p>
        </p:txBody>
      </p:sp>
      <p:sp>
        <p:nvSpPr>
          <p:cNvPr id="4" name="Slide Number Placeholder 3"/>
          <p:cNvSpPr>
            <a:spLocks noGrp="1"/>
          </p:cNvSpPr>
          <p:nvPr>
            <p:ph type="sldNum" sz="quarter" idx="5"/>
          </p:nvPr>
        </p:nvSpPr>
        <p:spPr/>
        <p:txBody>
          <a:bodyPr/>
          <a:lstStyle/>
          <a:p>
            <a:fld id="{C31C90EB-F0CE-40CB-9CB1-A931763EE2E9}" type="slidenum">
              <a:rPr lang="en-US" smtClean="0"/>
              <a:t>6</a:t>
            </a:fld>
            <a:endParaRPr lang="en-US"/>
          </a:p>
        </p:txBody>
      </p:sp>
    </p:spTree>
    <p:extLst>
      <p:ext uri="{BB962C8B-B14F-4D97-AF65-F5344CB8AC3E}">
        <p14:creationId xmlns:p14="http://schemas.microsoft.com/office/powerpoint/2010/main" val="76158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the Infant meal count sheet or IMC. At the beginning of the week, please write-in everything indicated by the red arrows, including the week, month, and year in the top left corner and all the infants present and their DOB. In most cases, you will also indicate that we provide formula and food (as developmentally appropriate) next to each child. Some exclusions are if parents provide their own formula or if their mom breastfeeds.</a:t>
            </a:r>
          </a:p>
          <a:p>
            <a:r>
              <a:rPr lang="en-US" dirty="0"/>
              <a:t>On X’s indicate that Ron or Don was present and ate, and O’s indicate that they were not present and did not eat.</a:t>
            </a:r>
          </a:p>
        </p:txBody>
      </p:sp>
      <p:sp>
        <p:nvSpPr>
          <p:cNvPr id="4" name="Slide Number Placeholder 3"/>
          <p:cNvSpPr>
            <a:spLocks noGrp="1"/>
          </p:cNvSpPr>
          <p:nvPr>
            <p:ph type="sldNum" sz="quarter" idx="5"/>
          </p:nvPr>
        </p:nvSpPr>
        <p:spPr/>
        <p:txBody>
          <a:bodyPr/>
          <a:lstStyle/>
          <a:p>
            <a:fld id="{C31C90EB-F0CE-40CB-9CB1-A931763EE2E9}" type="slidenum">
              <a:rPr lang="en-US" smtClean="0"/>
              <a:t>7</a:t>
            </a:fld>
            <a:endParaRPr lang="en-US"/>
          </a:p>
        </p:txBody>
      </p:sp>
    </p:spTree>
    <p:extLst>
      <p:ext uri="{BB962C8B-B14F-4D97-AF65-F5344CB8AC3E}">
        <p14:creationId xmlns:p14="http://schemas.microsoft.com/office/powerpoint/2010/main" val="60590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the Infant Meal Record, or IMR, for Infants 6w-5mo. Notice anything? It matches with, and expands upon, the information in the IMC!</a:t>
            </a:r>
          </a:p>
          <a:p>
            <a:r>
              <a:rPr lang="en-US" dirty="0"/>
              <a:t>On this form, please indicate what brand of formula was given and how much at each meal. Don’t forget to write the date!</a:t>
            </a:r>
          </a:p>
        </p:txBody>
      </p:sp>
      <p:sp>
        <p:nvSpPr>
          <p:cNvPr id="4" name="Slide Number Placeholder 3"/>
          <p:cNvSpPr>
            <a:spLocks noGrp="1"/>
          </p:cNvSpPr>
          <p:nvPr>
            <p:ph type="sldNum" sz="quarter" idx="5"/>
          </p:nvPr>
        </p:nvSpPr>
        <p:spPr/>
        <p:txBody>
          <a:bodyPr/>
          <a:lstStyle/>
          <a:p>
            <a:fld id="{C31C90EB-F0CE-40CB-9CB1-A931763EE2E9}" type="slidenum">
              <a:rPr lang="en-US" smtClean="0"/>
              <a:t>8</a:t>
            </a:fld>
            <a:endParaRPr lang="en-US"/>
          </a:p>
        </p:txBody>
      </p:sp>
    </p:spTree>
    <p:extLst>
      <p:ext uri="{BB962C8B-B14F-4D97-AF65-F5344CB8AC3E}">
        <p14:creationId xmlns:p14="http://schemas.microsoft.com/office/powerpoint/2010/main" val="314320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IMR for infants 6mo-1y. Like the 5-month IMR, it matches and expands upon the IMC, but accounts for the different meal pattern. In fact, you can even read the meal pattern on the left-hand side! You may notice that each item has different serving sizes. This is because we note what Ron, here, ate, and not what we expected him to eat. Here we can get a sense of what foods he’s open to trying and see what he’s becoming accustomed to. The IMR is also a helpful tool to track any possible food sensitivities in early development, so please be accurate &amp; specific in your recordkeeping!</a:t>
            </a:r>
          </a:p>
        </p:txBody>
      </p:sp>
      <p:sp>
        <p:nvSpPr>
          <p:cNvPr id="4" name="Slide Number Placeholder 3"/>
          <p:cNvSpPr>
            <a:spLocks noGrp="1"/>
          </p:cNvSpPr>
          <p:nvPr>
            <p:ph type="sldNum" sz="quarter" idx="5"/>
          </p:nvPr>
        </p:nvSpPr>
        <p:spPr/>
        <p:txBody>
          <a:bodyPr/>
          <a:lstStyle/>
          <a:p>
            <a:fld id="{C31C90EB-F0CE-40CB-9CB1-A931763EE2E9}" type="slidenum">
              <a:rPr lang="en-US" smtClean="0"/>
              <a:t>9</a:t>
            </a:fld>
            <a:endParaRPr lang="en-US"/>
          </a:p>
        </p:txBody>
      </p:sp>
    </p:spTree>
    <p:extLst>
      <p:ext uri="{BB962C8B-B14F-4D97-AF65-F5344CB8AC3E}">
        <p14:creationId xmlns:p14="http://schemas.microsoft.com/office/powerpoint/2010/main" val="33657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E3C2D9-B55E-4CC0-AFCD-406F7CFC393F}" type="datetimeFigureOut">
              <a:rPr lang="en-US" smtClean="0"/>
              <a:t>5/24/2023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7A62E82-BBB1-4A28-BD6E-936DCF4FAF2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91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3C2D9-B55E-4CC0-AFCD-406F7CFC393F}"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2E82-BBB1-4A28-BD6E-936DCF4FAF2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8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3C2D9-B55E-4CC0-AFCD-406F7CFC393F}"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2E82-BBB1-4A28-BD6E-936DCF4FAF2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98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3C2D9-B55E-4CC0-AFCD-406F7CFC393F}"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2E82-BBB1-4A28-BD6E-936DCF4FAF2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994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3C2D9-B55E-4CC0-AFCD-406F7CFC393F}"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2E82-BBB1-4A28-BD6E-936DCF4FAF2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406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E3C2D9-B55E-4CC0-AFCD-406F7CFC393F}"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62E82-BBB1-4A28-BD6E-936DCF4FAF2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4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3C2D9-B55E-4CC0-AFCD-406F7CFC393F}"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62E82-BBB1-4A28-BD6E-936DCF4FAF2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437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E3C2D9-B55E-4CC0-AFCD-406F7CFC393F}"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62E82-BBB1-4A28-BD6E-936DCF4FAF2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032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3C2D9-B55E-4CC0-AFCD-406F7CFC393F}"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62E82-BBB1-4A28-BD6E-936DCF4FAF26}" type="slidenum">
              <a:rPr lang="en-US" smtClean="0"/>
              <a:t>‹#›</a:t>
            </a:fld>
            <a:endParaRPr lang="en-US"/>
          </a:p>
        </p:txBody>
      </p:sp>
    </p:spTree>
    <p:extLst>
      <p:ext uri="{BB962C8B-B14F-4D97-AF65-F5344CB8AC3E}">
        <p14:creationId xmlns:p14="http://schemas.microsoft.com/office/powerpoint/2010/main" val="384146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E3C2D9-B55E-4CC0-AFCD-406F7CFC393F}"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62E82-BBB1-4A28-BD6E-936DCF4FAF2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41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AE3C2D9-B55E-4CC0-AFCD-406F7CFC393F}" type="datetimeFigureOut">
              <a:rPr lang="en-US" smtClean="0"/>
              <a:t>5/24/2023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7A62E82-BBB1-4A28-BD6E-936DCF4FAF2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101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AE3C2D9-B55E-4CC0-AFCD-406F7CFC393F}" type="datetimeFigureOut">
              <a:rPr lang="en-US" smtClean="0"/>
              <a:t>5/24/2023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A62E82-BBB1-4A28-BD6E-936DCF4FAF2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12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tags" Target="../tags/tag4.xml"/><Relationship Id="rId6" Type="http://schemas.openxmlformats.org/officeDocument/2006/relationships/image" Target="../media/image10.tmp"/><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2.png"/><Relationship Id="rId2" Type="http://schemas.microsoft.com/office/2007/relationships/media" Target="../media/media11.m4a"/><Relationship Id="rId1" Type="http://schemas.openxmlformats.org/officeDocument/2006/relationships/tags" Target="../tags/tag5.xml"/><Relationship Id="rId6" Type="http://schemas.openxmlformats.org/officeDocument/2006/relationships/image" Target="../media/image11.tmp"/><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foodbuyingguide.fns.usda.gov/Content/TablesFBG/ExhibitA.pdf" TargetMode="External"/><Relationship Id="rId5" Type="http://schemas.openxmlformats.org/officeDocument/2006/relationships/hyperlink" Target="https://fns-prod.azureedge.us/sites/default/files/resource-files/child-adult-lunchsuppertable-edited-030722.pdf" TargetMode="External"/><Relationship Id="rId4" Type="http://schemas.openxmlformats.org/officeDocument/2006/relationships/hyperlink" Target="https://fns-prod.azureedge.us/sites/default/files/resource-files/child-adult-snacktable-edited-030722.pdf"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8.tmp"/><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tmp"/><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3ECC-3B52-F3E2-5AD3-EAB2B327B64A}"/>
              </a:ext>
            </a:extLst>
          </p:cNvPr>
          <p:cNvSpPr>
            <a:spLocks noGrp="1"/>
          </p:cNvSpPr>
          <p:nvPr>
            <p:ph type="ctrTitle"/>
          </p:nvPr>
        </p:nvSpPr>
        <p:spPr/>
        <p:txBody>
          <a:bodyPr/>
          <a:lstStyle/>
          <a:p>
            <a:r>
              <a:rPr lang="en-US" dirty="0"/>
              <a:t>CACFP Annual Training</a:t>
            </a:r>
          </a:p>
        </p:txBody>
      </p:sp>
      <p:sp>
        <p:nvSpPr>
          <p:cNvPr id="3" name="Subtitle 2">
            <a:extLst>
              <a:ext uri="{FF2B5EF4-FFF2-40B4-BE49-F238E27FC236}">
                <a16:creationId xmlns:a16="http://schemas.microsoft.com/office/drawing/2014/main" id="{2C809306-CC0A-B618-5AEE-6226908194FA}"/>
              </a:ext>
            </a:extLst>
          </p:cNvPr>
          <p:cNvSpPr>
            <a:spLocks noGrp="1"/>
          </p:cNvSpPr>
          <p:nvPr>
            <p:ph type="subTitle" idx="1"/>
          </p:nvPr>
        </p:nvSpPr>
        <p:spPr/>
        <p:txBody>
          <a:bodyPr/>
          <a:lstStyle/>
          <a:p>
            <a:endParaRPr lang="en-US"/>
          </a:p>
        </p:txBody>
      </p:sp>
      <p:pic>
        <p:nvPicPr>
          <p:cNvPr id="23" name="Audio 22">
            <a:hlinkClick r:id="" action="ppaction://media"/>
            <a:extLst>
              <a:ext uri="{FF2B5EF4-FFF2-40B4-BE49-F238E27FC236}">
                <a16:creationId xmlns:a16="http://schemas.microsoft.com/office/drawing/2014/main" id="{FC238761-7BB3-8B5E-82AE-15D4F994BE1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75794491"/>
      </p:ext>
    </p:extLst>
  </p:cSld>
  <p:clrMapOvr>
    <a:masterClrMapping/>
  </p:clrMapOvr>
  <mc:AlternateContent xmlns:mc="http://schemas.openxmlformats.org/markup-compatibility/2006">
    <mc:Choice xmlns:p14="http://schemas.microsoft.com/office/powerpoint/2010/main" Requires="p14">
      <p:transition spd="slow" p14:dur="2000" advTm="16273"/>
    </mc:Choice>
    <mc:Fallback>
      <p:transition spd="slow" advTm="16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743D-FA7D-B520-3421-B5906E0C0AB9}"/>
              </a:ext>
            </a:extLst>
          </p:cNvPr>
          <p:cNvSpPr>
            <a:spLocks noGrp="1"/>
          </p:cNvSpPr>
          <p:nvPr>
            <p:ph type="title"/>
          </p:nvPr>
        </p:nvSpPr>
        <p:spPr/>
        <p:txBody>
          <a:bodyPr/>
          <a:lstStyle/>
          <a:p>
            <a:r>
              <a:rPr lang="en-US" dirty="0"/>
              <a:t>Monthly Meal Count Sheets</a:t>
            </a:r>
          </a:p>
        </p:txBody>
      </p:sp>
      <p:pic>
        <p:nvPicPr>
          <p:cNvPr id="5" name="Content Placeholder 4" descr="A picture containing text, number, receipt, diagram&#10;&#10;Description automatically generated">
            <a:extLst>
              <a:ext uri="{FF2B5EF4-FFF2-40B4-BE49-F238E27FC236}">
                <a16:creationId xmlns:a16="http://schemas.microsoft.com/office/drawing/2014/main" id="{5F8A7F18-4007-1AE4-DAB2-CA8A284FD20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45366" y="0"/>
            <a:ext cx="11901268" cy="6853402"/>
          </a:xfrm>
        </p:spPr>
      </p:pic>
      <p:cxnSp>
        <p:nvCxnSpPr>
          <p:cNvPr id="7" name="Connector: Elbow 6">
            <a:extLst>
              <a:ext uri="{FF2B5EF4-FFF2-40B4-BE49-F238E27FC236}">
                <a16:creationId xmlns:a16="http://schemas.microsoft.com/office/drawing/2014/main" id="{BBEB2BF5-4292-833E-0E8F-9539BC49BFDA}"/>
              </a:ext>
            </a:extLst>
          </p:cNvPr>
          <p:cNvCxnSpPr>
            <a:cxnSpLocks/>
          </p:cNvCxnSpPr>
          <p:nvPr/>
        </p:nvCxnSpPr>
        <p:spPr>
          <a:xfrm rot="10800000" flipV="1">
            <a:off x="1524004" y="622851"/>
            <a:ext cx="1815545" cy="406949"/>
          </a:xfrm>
          <a:prstGeom prst="bentConnector3">
            <a:avLst>
              <a:gd name="adj1" fmla="val 100365"/>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4E5131C-3EC9-3B9A-C228-F7394E872D86}"/>
              </a:ext>
            </a:extLst>
          </p:cNvPr>
          <p:cNvCxnSpPr/>
          <p:nvPr/>
        </p:nvCxnSpPr>
        <p:spPr>
          <a:xfrm>
            <a:off x="4956517" y="1364566"/>
            <a:ext cx="113948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0F7EBA9-49EF-51CB-9B68-5FBA2FDA16D8}"/>
              </a:ext>
            </a:extLst>
          </p:cNvPr>
          <p:cNvSpPr/>
          <p:nvPr/>
        </p:nvSpPr>
        <p:spPr>
          <a:xfrm>
            <a:off x="2152357" y="2715065"/>
            <a:ext cx="5134708" cy="50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4CD2F6-7F19-0F4D-2803-2C5356135239}"/>
              </a:ext>
            </a:extLst>
          </p:cNvPr>
          <p:cNvSpPr/>
          <p:nvPr/>
        </p:nvSpPr>
        <p:spPr>
          <a:xfrm>
            <a:off x="2164077" y="5188640"/>
            <a:ext cx="5134708" cy="50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1" name="Audio 40">
            <a:hlinkClick r:id="" action="ppaction://media"/>
            <a:extLst>
              <a:ext uri="{FF2B5EF4-FFF2-40B4-BE49-F238E27FC236}">
                <a16:creationId xmlns:a16="http://schemas.microsoft.com/office/drawing/2014/main" id="{7F19F5DE-C0CA-4464-8651-C9CBA1CD8D08}"/>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515264739"/>
      </p:ext>
    </p:extLst>
  </p:cSld>
  <p:clrMapOvr>
    <a:masterClrMapping/>
  </p:clrMapOvr>
  <mc:AlternateContent xmlns:mc="http://schemas.openxmlformats.org/markup-compatibility/2006">
    <mc:Choice xmlns:p14="http://schemas.microsoft.com/office/powerpoint/2010/main" Requires="p14">
      <p:transition spd="slow" p14:dur="2000" advTm="22838"/>
    </mc:Choice>
    <mc:Fallback>
      <p:transition spd="slow" advTm="22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1000" tmFilter="0, 0; .2, .5; .8, .5; 1, 0"/>
                                        <p:tgtEl>
                                          <p:spTgt spid="6"/>
                                        </p:tgtEl>
                                      </p:cBhvr>
                                    </p:animEffect>
                                    <p:animScale>
                                      <p:cBhvr>
                                        <p:cTn id="21" dur="500" autoRev="1" fill="hold"/>
                                        <p:tgtEl>
                                          <p:spTgt spid="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1000" tmFilter="0, 0; .2, .5; .8, .5; 1, 0"/>
                                        <p:tgtEl>
                                          <p:spTgt spid="8"/>
                                        </p:tgtEl>
                                      </p:cBhvr>
                                    </p:animEffect>
                                    <p:animScale>
                                      <p:cBhvr>
                                        <p:cTn id="26"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1"/>
                </p:tgtEl>
              </p:cMediaNode>
            </p:audio>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number, font&#10;&#10;Description automatically generated">
            <a:extLst>
              <a:ext uri="{FF2B5EF4-FFF2-40B4-BE49-F238E27FC236}">
                <a16:creationId xmlns:a16="http://schemas.microsoft.com/office/drawing/2014/main" id="{76120E8A-062A-F089-56BB-0153626AF06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763151" y="0"/>
            <a:ext cx="8665698" cy="6799050"/>
          </a:xfrm>
        </p:spPr>
      </p:pic>
      <p:sp>
        <p:nvSpPr>
          <p:cNvPr id="6" name="Rectangle: Rounded Corners 5">
            <a:extLst>
              <a:ext uri="{FF2B5EF4-FFF2-40B4-BE49-F238E27FC236}">
                <a16:creationId xmlns:a16="http://schemas.microsoft.com/office/drawing/2014/main" id="{B42FE5BE-A25A-D28E-AB79-E510B85AD40D}"/>
              </a:ext>
            </a:extLst>
          </p:cNvPr>
          <p:cNvSpPr/>
          <p:nvPr/>
        </p:nvSpPr>
        <p:spPr>
          <a:xfrm>
            <a:off x="6480315" y="4267200"/>
            <a:ext cx="2252870" cy="2531850"/>
          </a:xfrm>
          <a:prstGeom prst="roundRect">
            <a:avLst>
              <a:gd name="adj" fmla="val 1372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DCAE8AC-31B2-6281-C58E-CDE64C7F10CB}"/>
              </a:ext>
            </a:extLst>
          </p:cNvPr>
          <p:cNvSpPr/>
          <p:nvPr/>
        </p:nvSpPr>
        <p:spPr>
          <a:xfrm>
            <a:off x="4187687" y="4267200"/>
            <a:ext cx="1272209" cy="2531850"/>
          </a:xfrm>
          <a:prstGeom prst="roundRect">
            <a:avLst>
              <a:gd name="adj" fmla="val 1372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94CFDF-7B36-224A-F306-9A5DBF1EE5DE}"/>
              </a:ext>
            </a:extLst>
          </p:cNvPr>
          <p:cNvSpPr txBox="1"/>
          <p:nvPr/>
        </p:nvSpPr>
        <p:spPr>
          <a:xfrm>
            <a:off x="8852452" y="4306958"/>
            <a:ext cx="3339547" cy="1754326"/>
          </a:xfrm>
          <a:prstGeom prst="rect">
            <a:avLst/>
          </a:prstGeom>
          <a:solidFill>
            <a:srgbClr val="0070C0"/>
          </a:solidFill>
        </p:spPr>
        <p:txBody>
          <a:bodyPr wrap="square" rtlCol="0">
            <a:spAutoFit/>
          </a:bodyPr>
          <a:lstStyle/>
          <a:p>
            <a:r>
              <a:rPr lang="en-US" dirty="0"/>
              <a:t>AM Snack: up to 30 minutes from 7am-10am</a:t>
            </a:r>
          </a:p>
          <a:p>
            <a:r>
              <a:rPr lang="en-US" dirty="0"/>
              <a:t>Lunch: up to one hour from 11am-1pm</a:t>
            </a:r>
          </a:p>
          <a:p>
            <a:r>
              <a:rPr lang="en-US" dirty="0"/>
              <a:t>Supper: up to one hour from 3pm-5pm</a:t>
            </a:r>
          </a:p>
        </p:txBody>
      </p:sp>
      <p:pic>
        <p:nvPicPr>
          <p:cNvPr id="34" name="Audio 33">
            <a:hlinkClick r:id="" action="ppaction://media"/>
            <a:extLst>
              <a:ext uri="{FF2B5EF4-FFF2-40B4-BE49-F238E27FC236}">
                <a16:creationId xmlns:a16="http://schemas.microsoft.com/office/drawing/2014/main" id="{B5340BA1-85DB-455F-CE69-7882093232C3}"/>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871050797"/>
      </p:ext>
    </p:extLst>
  </p:cSld>
  <p:clrMapOvr>
    <a:masterClrMapping/>
  </p:clrMapOvr>
  <mc:AlternateContent xmlns:mc="http://schemas.openxmlformats.org/markup-compatibility/2006">
    <mc:Choice xmlns:p14="http://schemas.microsoft.com/office/powerpoint/2010/main" Requires="p14">
      <p:transition spd="slow" p14:dur="2000" advTm="88350"/>
    </mc:Choice>
    <mc:Fallback>
      <p:transition spd="slow" advTm="88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34"/>
                </p:tgtEl>
              </p:cMediaNode>
            </p:audio>
          </p:childTnLst>
        </p:cTn>
      </p:par>
    </p:tnLst>
    <p:bldLst>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52A4-19BA-AF3C-14C8-36A576416E6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333C63E-C4AB-49C6-64D9-88F015A867F5}"/>
              </a:ext>
            </a:extLst>
          </p:cNvPr>
          <p:cNvSpPr>
            <a:spLocks noGrp="1"/>
          </p:cNvSpPr>
          <p:nvPr>
            <p:ph idx="1"/>
          </p:nvPr>
        </p:nvSpPr>
        <p:spPr/>
        <p:txBody>
          <a:bodyPr/>
          <a:lstStyle/>
          <a:p>
            <a:r>
              <a:rPr lang="en-US" dirty="0"/>
              <a:t>Additional resources:</a:t>
            </a:r>
          </a:p>
          <a:p>
            <a:pPr lvl="1"/>
            <a:r>
              <a:rPr lang="en-US" dirty="0">
                <a:hlinkClick r:id="rId4"/>
              </a:rPr>
              <a:t>Expanded portion table for AM Snack</a:t>
            </a:r>
          </a:p>
          <a:p>
            <a:pPr lvl="1"/>
            <a:r>
              <a:rPr lang="en-US" dirty="0">
                <a:hlinkClick r:id="rId5"/>
              </a:rPr>
              <a:t>Expanded portion table for Lunch and Supper</a:t>
            </a:r>
            <a:endParaRPr lang="en-US" dirty="0"/>
          </a:p>
          <a:p>
            <a:pPr lvl="1"/>
            <a:r>
              <a:rPr lang="en-US" dirty="0">
                <a:hlinkClick r:id="rId6"/>
              </a:rPr>
              <a:t>Grain Component Exhibit A</a:t>
            </a:r>
            <a:r>
              <a:rPr lang="en-US" dirty="0"/>
              <a:t> </a:t>
            </a:r>
          </a:p>
        </p:txBody>
      </p:sp>
      <p:pic>
        <p:nvPicPr>
          <p:cNvPr id="17" name="Audio 16">
            <a:hlinkClick r:id="" action="ppaction://media"/>
            <a:extLst>
              <a:ext uri="{FF2B5EF4-FFF2-40B4-BE49-F238E27FC236}">
                <a16:creationId xmlns:a16="http://schemas.microsoft.com/office/drawing/2014/main" id="{73BCB193-EA46-D487-E592-FA1D557AF886}"/>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03415703"/>
      </p:ext>
    </p:extLst>
  </p:cSld>
  <p:clrMapOvr>
    <a:masterClrMapping/>
  </p:clrMapOvr>
  <mc:AlternateContent xmlns:mc="http://schemas.openxmlformats.org/markup-compatibility/2006">
    <mc:Choice xmlns:p14="http://schemas.microsoft.com/office/powerpoint/2010/main" Requires="p14">
      <p:transition spd="slow" p14:dur="2000" advTm="24707"/>
    </mc:Choice>
    <mc:Fallback>
      <p:transition spd="slow" advTm="24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9469-4C4A-6358-DB8B-95E564BB37F6}"/>
              </a:ext>
            </a:extLst>
          </p:cNvPr>
          <p:cNvSpPr>
            <a:spLocks noGrp="1"/>
          </p:cNvSpPr>
          <p:nvPr>
            <p:ph type="title"/>
          </p:nvPr>
        </p:nvSpPr>
        <p:spPr/>
        <p:txBody>
          <a:bodyPr/>
          <a:lstStyle/>
          <a:p>
            <a:r>
              <a:rPr lang="en-US" dirty="0"/>
              <a:t>What We’ll Cover</a:t>
            </a:r>
          </a:p>
        </p:txBody>
      </p:sp>
      <p:sp>
        <p:nvSpPr>
          <p:cNvPr id="3" name="Content Placeholder 2">
            <a:extLst>
              <a:ext uri="{FF2B5EF4-FFF2-40B4-BE49-F238E27FC236}">
                <a16:creationId xmlns:a16="http://schemas.microsoft.com/office/drawing/2014/main" id="{D8ABAF7E-1A72-AB47-453B-17457350F436}"/>
              </a:ext>
            </a:extLst>
          </p:cNvPr>
          <p:cNvSpPr>
            <a:spLocks noGrp="1"/>
          </p:cNvSpPr>
          <p:nvPr>
            <p:ph idx="1"/>
          </p:nvPr>
        </p:nvSpPr>
        <p:spPr/>
        <p:txBody>
          <a:bodyPr/>
          <a:lstStyle/>
          <a:p>
            <a:r>
              <a:rPr lang="en-US" dirty="0"/>
              <a:t>Meal Patterns for Infants</a:t>
            </a:r>
          </a:p>
          <a:p>
            <a:r>
              <a:rPr lang="en-US" dirty="0"/>
              <a:t>Meal Patterns for Children </a:t>
            </a:r>
          </a:p>
          <a:p>
            <a:pPr lvl="1"/>
            <a:r>
              <a:rPr lang="en-US" dirty="0"/>
              <a:t>Serving Sizes</a:t>
            </a:r>
          </a:p>
          <a:p>
            <a:r>
              <a:rPr lang="en-US" dirty="0"/>
              <a:t>Paper Point of Service Documentation</a:t>
            </a:r>
          </a:p>
        </p:txBody>
      </p:sp>
      <p:pic>
        <p:nvPicPr>
          <p:cNvPr id="36" name="Audio 35">
            <a:hlinkClick r:id="" action="ppaction://media"/>
            <a:extLst>
              <a:ext uri="{FF2B5EF4-FFF2-40B4-BE49-F238E27FC236}">
                <a16:creationId xmlns:a16="http://schemas.microsoft.com/office/drawing/2014/main" id="{C23B5A1D-2F1D-D8E0-9811-C29DEC359DAE}"/>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530729141"/>
      </p:ext>
    </p:extLst>
  </p:cSld>
  <p:clrMapOvr>
    <a:masterClrMapping/>
  </p:clrMapOvr>
  <mc:AlternateContent xmlns:mc="http://schemas.openxmlformats.org/markup-compatibility/2006">
    <mc:Choice xmlns:p14="http://schemas.microsoft.com/office/powerpoint/2010/main" Requires="p14">
      <p:transition spd="slow" p14:dur="2000" advTm="13229"/>
    </mc:Choice>
    <mc:Fallback>
      <p:transition spd="slow" advTm="13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6"/>
                </p:tgtEl>
              </p:cMediaNode>
            </p:audio>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4284-0B78-A1A0-97DA-4C0893E7E117}"/>
              </a:ext>
            </a:extLst>
          </p:cNvPr>
          <p:cNvSpPr>
            <a:spLocks noGrp="1"/>
          </p:cNvSpPr>
          <p:nvPr>
            <p:ph type="title"/>
          </p:nvPr>
        </p:nvSpPr>
        <p:spPr/>
        <p:txBody>
          <a:bodyPr/>
          <a:lstStyle/>
          <a:p>
            <a:r>
              <a:rPr lang="en-US" dirty="0"/>
              <a:t>Meal Pattern for Infants</a:t>
            </a:r>
          </a:p>
        </p:txBody>
      </p:sp>
      <p:sp>
        <p:nvSpPr>
          <p:cNvPr id="3" name="Content Placeholder 2">
            <a:extLst>
              <a:ext uri="{FF2B5EF4-FFF2-40B4-BE49-F238E27FC236}">
                <a16:creationId xmlns:a16="http://schemas.microsoft.com/office/drawing/2014/main" id="{7D8051B7-08BD-B93D-F36A-7895D48433E7}"/>
              </a:ext>
            </a:extLst>
          </p:cNvPr>
          <p:cNvSpPr>
            <a:spLocks noGrp="1"/>
          </p:cNvSpPr>
          <p:nvPr>
            <p:ph idx="1"/>
          </p:nvPr>
        </p:nvSpPr>
        <p:spPr/>
        <p:txBody>
          <a:bodyPr/>
          <a:lstStyle/>
          <a:p>
            <a:r>
              <a:rPr lang="en-US" dirty="0"/>
              <a:t>6 weeks through 5 months</a:t>
            </a:r>
          </a:p>
          <a:p>
            <a:pPr lvl="1"/>
            <a:r>
              <a:rPr lang="en-US" dirty="0"/>
              <a:t>AM: 4-6 oz of Iron Fortified Infant Formula</a:t>
            </a:r>
          </a:p>
          <a:p>
            <a:pPr lvl="1"/>
            <a:r>
              <a:rPr lang="en-US" dirty="0"/>
              <a:t>Lunch: 4-6 oz of Iron Fortified Infant Formula</a:t>
            </a:r>
          </a:p>
          <a:p>
            <a:pPr lvl="1"/>
            <a:r>
              <a:rPr lang="en-US" dirty="0"/>
              <a:t>Supper: 4-6 oz of Iron Fortified Infant Formula</a:t>
            </a:r>
          </a:p>
        </p:txBody>
      </p:sp>
      <p:pic>
        <p:nvPicPr>
          <p:cNvPr id="30" name="Audio 29">
            <a:hlinkClick r:id="" action="ppaction://media"/>
            <a:extLst>
              <a:ext uri="{FF2B5EF4-FFF2-40B4-BE49-F238E27FC236}">
                <a16:creationId xmlns:a16="http://schemas.microsoft.com/office/drawing/2014/main" id="{8681193F-6FE2-1772-E2F6-9612F0DCD5F3}"/>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760453709"/>
      </p:ext>
    </p:extLst>
  </p:cSld>
  <p:clrMapOvr>
    <a:masterClrMapping/>
  </p:clrMapOvr>
  <mc:AlternateContent xmlns:mc="http://schemas.openxmlformats.org/markup-compatibility/2006">
    <mc:Choice xmlns:p14="http://schemas.microsoft.com/office/powerpoint/2010/main" Requires="p14">
      <p:transition spd="slow" p14:dur="2000" advTm="21924"/>
    </mc:Choice>
    <mc:Fallback>
      <p:transition spd="slow" advTm="21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0CD-55D8-3A11-F162-F3259718824E}"/>
              </a:ext>
            </a:extLst>
          </p:cNvPr>
          <p:cNvSpPr>
            <a:spLocks noGrp="1"/>
          </p:cNvSpPr>
          <p:nvPr>
            <p:ph type="title"/>
          </p:nvPr>
        </p:nvSpPr>
        <p:spPr/>
        <p:txBody>
          <a:bodyPr/>
          <a:lstStyle/>
          <a:p>
            <a:r>
              <a:rPr lang="en-US" dirty="0"/>
              <a:t>6 months through 11 months</a:t>
            </a:r>
          </a:p>
        </p:txBody>
      </p:sp>
      <p:sp>
        <p:nvSpPr>
          <p:cNvPr id="3" name="Content Placeholder 2">
            <a:extLst>
              <a:ext uri="{FF2B5EF4-FFF2-40B4-BE49-F238E27FC236}">
                <a16:creationId xmlns:a16="http://schemas.microsoft.com/office/drawing/2014/main" id="{175D31C1-E0F8-CE71-A376-FB8E2C45DBA0}"/>
              </a:ext>
            </a:extLst>
          </p:cNvPr>
          <p:cNvSpPr>
            <a:spLocks noGrp="1"/>
          </p:cNvSpPr>
          <p:nvPr>
            <p:ph idx="1"/>
          </p:nvPr>
        </p:nvSpPr>
        <p:spPr/>
        <p:txBody>
          <a:bodyPr/>
          <a:lstStyle/>
          <a:p>
            <a:r>
              <a:rPr lang="en-US" dirty="0"/>
              <a:t>AM Snack: 2-4oz. of formula &amp; as developmentally appropriate 0-2 tablespoons of a fruit or vegetable &amp; as developmentally appropriate 0-4 tbsp. of infant cereal or up to ½ a slice of bread.</a:t>
            </a:r>
          </a:p>
          <a:p>
            <a:pPr lvl="1"/>
            <a:endParaRPr lang="en-US" dirty="0"/>
          </a:p>
          <a:p>
            <a:endParaRPr lang="en-US" dirty="0"/>
          </a:p>
          <a:p>
            <a:r>
              <a:rPr lang="en-US" dirty="0"/>
              <a:t>Lunch &amp; Supper: 6-8oz of formula &amp; as developmentally appropriate 0-2 tbsp. of a fruit or vegetable &amp; as developmentally appropriate 0-4 tbsp of Infant cereal or meat, fish, or poultry.</a:t>
            </a:r>
          </a:p>
          <a:p>
            <a:endParaRPr lang="en-US" dirty="0"/>
          </a:p>
        </p:txBody>
      </p:sp>
      <p:pic>
        <p:nvPicPr>
          <p:cNvPr id="5" name="Graphic 4" descr="Baby bottle with solid fill">
            <a:extLst>
              <a:ext uri="{FF2B5EF4-FFF2-40B4-BE49-F238E27FC236}">
                <a16:creationId xmlns:a16="http://schemas.microsoft.com/office/drawing/2014/main" id="{CB375974-2209-2858-526C-E6089E07AD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0444" y="3102589"/>
            <a:ext cx="652822" cy="652822"/>
          </a:xfrm>
          <a:prstGeom prst="rect">
            <a:avLst/>
          </a:prstGeom>
        </p:spPr>
      </p:pic>
      <p:pic>
        <p:nvPicPr>
          <p:cNvPr id="7" name="Graphic 6" descr="Spoon with solid fill">
            <a:extLst>
              <a:ext uri="{FF2B5EF4-FFF2-40B4-BE49-F238E27FC236}">
                <a16:creationId xmlns:a16="http://schemas.microsoft.com/office/drawing/2014/main" id="{7AF89CAB-0134-4C3E-446C-E15E21B4DB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6973" y="3123036"/>
            <a:ext cx="611928" cy="611928"/>
          </a:xfrm>
          <a:prstGeom prst="rect">
            <a:avLst/>
          </a:prstGeom>
        </p:spPr>
      </p:pic>
      <p:pic>
        <p:nvPicPr>
          <p:cNvPr id="8" name="Graphic 7" descr="Spoon with solid fill">
            <a:extLst>
              <a:ext uri="{FF2B5EF4-FFF2-40B4-BE49-F238E27FC236}">
                <a16:creationId xmlns:a16="http://schemas.microsoft.com/office/drawing/2014/main" id="{5816E07A-27CC-BDEB-39DF-425113AF90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1584" y="3123036"/>
            <a:ext cx="611928" cy="611928"/>
          </a:xfrm>
          <a:prstGeom prst="rect">
            <a:avLst/>
          </a:prstGeom>
        </p:spPr>
      </p:pic>
      <p:pic>
        <p:nvPicPr>
          <p:cNvPr id="9" name="Graphic 8" descr="Spoon with solid fill">
            <a:extLst>
              <a:ext uri="{FF2B5EF4-FFF2-40B4-BE49-F238E27FC236}">
                <a16:creationId xmlns:a16="http://schemas.microsoft.com/office/drawing/2014/main" id="{2B55A195-817B-D0B5-E204-76C6E12496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2328" y="2956546"/>
            <a:ext cx="461900" cy="461900"/>
          </a:xfrm>
          <a:prstGeom prst="rect">
            <a:avLst/>
          </a:prstGeom>
        </p:spPr>
      </p:pic>
      <p:pic>
        <p:nvPicPr>
          <p:cNvPr id="10" name="Graphic 9" descr="Spoon with solid fill">
            <a:extLst>
              <a:ext uri="{FF2B5EF4-FFF2-40B4-BE49-F238E27FC236}">
                <a16:creationId xmlns:a16="http://schemas.microsoft.com/office/drawing/2014/main" id="{61B77F28-C972-24EC-4ABA-3CD4D1DE98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46939" y="2956546"/>
            <a:ext cx="461900" cy="461900"/>
          </a:xfrm>
          <a:prstGeom prst="rect">
            <a:avLst/>
          </a:prstGeom>
        </p:spPr>
      </p:pic>
      <p:pic>
        <p:nvPicPr>
          <p:cNvPr id="11" name="Graphic 10" descr="Spoon with solid fill">
            <a:extLst>
              <a:ext uri="{FF2B5EF4-FFF2-40B4-BE49-F238E27FC236}">
                <a16:creationId xmlns:a16="http://schemas.microsoft.com/office/drawing/2014/main" id="{5D3834DB-0386-FE18-7AB2-E02EAFDA20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94048" y="3390300"/>
            <a:ext cx="461900" cy="461900"/>
          </a:xfrm>
          <a:prstGeom prst="rect">
            <a:avLst/>
          </a:prstGeom>
        </p:spPr>
      </p:pic>
      <p:pic>
        <p:nvPicPr>
          <p:cNvPr id="12" name="Graphic 11" descr="Spoon with solid fill">
            <a:extLst>
              <a:ext uri="{FF2B5EF4-FFF2-40B4-BE49-F238E27FC236}">
                <a16:creationId xmlns:a16="http://schemas.microsoft.com/office/drawing/2014/main" id="{19A2B4CC-9EEE-E2C9-04CD-9C879A34EC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8659" y="3390300"/>
            <a:ext cx="461900" cy="461900"/>
          </a:xfrm>
          <a:prstGeom prst="rect">
            <a:avLst/>
          </a:prstGeom>
        </p:spPr>
      </p:pic>
      <p:sp>
        <p:nvSpPr>
          <p:cNvPr id="13" name="Plus Sign 12">
            <a:extLst>
              <a:ext uri="{FF2B5EF4-FFF2-40B4-BE49-F238E27FC236}">
                <a16:creationId xmlns:a16="http://schemas.microsoft.com/office/drawing/2014/main" id="{EDC9BE80-FBE3-EBE4-8F75-2C95F84B7D7D}"/>
              </a:ext>
            </a:extLst>
          </p:cNvPr>
          <p:cNvSpPr/>
          <p:nvPr/>
        </p:nvSpPr>
        <p:spPr>
          <a:xfrm>
            <a:off x="4727910" y="3187148"/>
            <a:ext cx="487680" cy="48370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BDC84974-7425-450A-11C1-336290D05574}"/>
              </a:ext>
            </a:extLst>
          </p:cNvPr>
          <p:cNvSpPr/>
          <p:nvPr/>
        </p:nvSpPr>
        <p:spPr>
          <a:xfrm>
            <a:off x="6846926" y="3193776"/>
            <a:ext cx="487680" cy="48370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Graphic 14" descr="Spoon with solid fill">
            <a:extLst>
              <a:ext uri="{FF2B5EF4-FFF2-40B4-BE49-F238E27FC236}">
                <a16:creationId xmlns:a16="http://schemas.microsoft.com/office/drawing/2014/main" id="{3A329461-E6CD-DFFC-F141-C949E4114F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9861" y="5210254"/>
            <a:ext cx="611928" cy="611928"/>
          </a:xfrm>
          <a:prstGeom prst="rect">
            <a:avLst/>
          </a:prstGeom>
        </p:spPr>
      </p:pic>
      <p:pic>
        <p:nvPicPr>
          <p:cNvPr id="16" name="Graphic 15" descr="Spoon with solid fill">
            <a:extLst>
              <a:ext uri="{FF2B5EF4-FFF2-40B4-BE49-F238E27FC236}">
                <a16:creationId xmlns:a16="http://schemas.microsoft.com/office/drawing/2014/main" id="{EBB67542-34FC-0B4F-7C9F-2DE81AF7A2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4472" y="5210254"/>
            <a:ext cx="611928" cy="611928"/>
          </a:xfrm>
          <a:prstGeom prst="rect">
            <a:avLst/>
          </a:prstGeom>
        </p:spPr>
      </p:pic>
      <p:pic>
        <p:nvPicPr>
          <p:cNvPr id="17" name="Graphic 16" descr="Spoon with solid fill">
            <a:extLst>
              <a:ext uri="{FF2B5EF4-FFF2-40B4-BE49-F238E27FC236}">
                <a16:creationId xmlns:a16="http://schemas.microsoft.com/office/drawing/2014/main" id="{F89E7DC1-648E-72E0-849E-8D0E65B89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5216" y="5043764"/>
            <a:ext cx="461900" cy="461900"/>
          </a:xfrm>
          <a:prstGeom prst="rect">
            <a:avLst/>
          </a:prstGeom>
        </p:spPr>
      </p:pic>
      <p:pic>
        <p:nvPicPr>
          <p:cNvPr id="18" name="Graphic 17" descr="Spoon with solid fill">
            <a:extLst>
              <a:ext uri="{FF2B5EF4-FFF2-40B4-BE49-F238E27FC236}">
                <a16:creationId xmlns:a16="http://schemas.microsoft.com/office/drawing/2014/main" id="{76F758D1-91AF-2EF2-C5E7-9994F01386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827" y="5043764"/>
            <a:ext cx="461900" cy="461900"/>
          </a:xfrm>
          <a:prstGeom prst="rect">
            <a:avLst/>
          </a:prstGeom>
        </p:spPr>
      </p:pic>
      <p:pic>
        <p:nvPicPr>
          <p:cNvPr id="19" name="Graphic 18" descr="Spoon with solid fill">
            <a:extLst>
              <a:ext uri="{FF2B5EF4-FFF2-40B4-BE49-F238E27FC236}">
                <a16:creationId xmlns:a16="http://schemas.microsoft.com/office/drawing/2014/main" id="{D041D65E-B15C-1ADE-F2A1-0F1CCF72A1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6936" y="5477518"/>
            <a:ext cx="461900" cy="461900"/>
          </a:xfrm>
          <a:prstGeom prst="rect">
            <a:avLst/>
          </a:prstGeom>
        </p:spPr>
      </p:pic>
      <p:pic>
        <p:nvPicPr>
          <p:cNvPr id="20" name="Graphic 19" descr="Spoon with solid fill">
            <a:extLst>
              <a:ext uri="{FF2B5EF4-FFF2-40B4-BE49-F238E27FC236}">
                <a16:creationId xmlns:a16="http://schemas.microsoft.com/office/drawing/2014/main" id="{05A8E0C0-2A2A-9425-FFC9-6B06F547C9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1547" y="5477518"/>
            <a:ext cx="461900" cy="461900"/>
          </a:xfrm>
          <a:prstGeom prst="rect">
            <a:avLst/>
          </a:prstGeom>
        </p:spPr>
      </p:pic>
      <p:sp>
        <p:nvSpPr>
          <p:cNvPr id="21" name="Plus Sign 20">
            <a:extLst>
              <a:ext uri="{FF2B5EF4-FFF2-40B4-BE49-F238E27FC236}">
                <a16:creationId xmlns:a16="http://schemas.microsoft.com/office/drawing/2014/main" id="{BB796562-C88E-6963-0919-8A5B1250C9CD}"/>
              </a:ext>
            </a:extLst>
          </p:cNvPr>
          <p:cNvSpPr/>
          <p:nvPr/>
        </p:nvSpPr>
        <p:spPr>
          <a:xfrm>
            <a:off x="4800798" y="5274366"/>
            <a:ext cx="487680" cy="48370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6773853F-743E-D6C6-BC08-0A3695227DF4}"/>
              </a:ext>
            </a:extLst>
          </p:cNvPr>
          <p:cNvSpPr/>
          <p:nvPr/>
        </p:nvSpPr>
        <p:spPr>
          <a:xfrm>
            <a:off x="6919814" y="5280994"/>
            <a:ext cx="487680" cy="48370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3" name="Graphic 22" descr="Baby bottle with solid fill">
            <a:extLst>
              <a:ext uri="{FF2B5EF4-FFF2-40B4-BE49-F238E27FC236}">
                <a16:creationId xmlns:a16="http://schemas.microsoft.com/office/drawing/2014/main" id="{4925F567-345C-CEDA-4126-3C5E7D94DE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7253" y="4855520"/>
            <a:ext cx="1356578" cy="1356578"/>
          </a:xfrm>
          <a:prstGeom prst="rect">
            <a:avLst/>
          </a:prstGeom>
        </p:spPr>
      </p:pic>
      <p:pic>
        <p:nvPicPr>
          <p:cNvPr id="36" name="Audio 35">
            <a:hlinkClick r:id="" action="ppaction://media"/>
            <a:extLst>
              <a:ext uri="{FF2B5EF4-FFF2-40B4-BE49-F238E27FC236}">
                <a16:creationId xmlns:a16="http://schemas.microsoft.com/office/drawing/2014/main" id="{C035E1F1-514A-79CE-9145-ACD6D2A3D77B}"/>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60276449"/>
      </p:ext>
    </p:extLst>
  </p:cSld>
  <p:clrMapOvr>
    <a:masterClrMapping/>
  </p:clrMapOvr>
  <mc:AlternateContent xmlns:mc="http://schemas.openxmlformats.org/markup-compatibility/2006">
    <mc:Choice xmlns:p14="http://schemas.microsoft.com/office/powerpoint/2010/main" Requires="p14">
      <p:transition spd="slow" p14:dur="2000" advTm="39174"/>
    </mc:Choice>
    <mc:Fallback>
      <p:transition spd="slow" advTm="39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BD35-7CF8-CE2C-B342-035F110A44F8}"/>
              </a:ext>
            </a:extLst>
          </p:cNvPr>
          <p:cNvSpPr>
            <a:spLocks noGrp="1"/>
          </p:cNvSpPr>
          <p:nvPr>
            <p:ph type="title"/>
          </p:nvPr>
        </p:nvSpPr>
        <p:spPr/>
        <p:txBody>
          <a:bodyPr/>
          <a:lstStyle/>
          <a:p>
            <a:r>
              <a:rPr lang="en-US" dirty="0"/>
              <a:t>Meal Pattern for Children</a:t>
            </a:r>
          </a:p>
        </p:txBody>
      </p:sp>
      <p:sp>
        <p:nvSpPr>
          <p:cNvPr id="6" name="Content Placeholder 5">
            <a:extLst>
              <a:ext uri="{FF2B5EF4-FFF2-40B4-BE49-F238E27FC236}">
                <a16:creationId xmlns:a16="http://schemas.microsoft.com/office/drawing/2014/main" id="{BF8CD277-7EB8-2997-7857-EBBF445E9682}"/>
              </a:ext>
            </a:extLst>
          </p:cNvPr>
          <p:cNvSpPr>
            <a:spLocks noGrp="1"/>
          </p:cNvSpPr>
          <p:nvPr>
            <p:ph sz="half" idx="1"/>
          </p:nvPr>
        </p:nvSpPr>
        <p:spPr/>
        <p:txBody>
          <a:bodyPr>
            <a:normAutofit fontScale="62500" lnSpcReduction="20000"/>
          </a:bodyPr>
          <a:lstStyle/>
          <a:p>
            <a:r>
              <a:rPr lang="en-US" sz="3200" dirty="0"/>
              <a:t>AM Snack: Only serve two of the five components.</a:t>
            </a:r>
          </a:p>
          <a:p>
            <a:pPr lvl="1"/>
            <a:r>
              <a:rPr lang="en-US" sz="2800" dirty="0"/>
              <a:t>Ex. Milk and graham crackers, oatmeal and bananas, Rice Krispie cereal &amp; milk.</a:t>
            </a:r>
          </a:p>
          <a:p>
            <a:pPr lvl="1"/>
            <a:endParaRPr lang="en-US" sz="2800" dirty="0"/>
          </a:p>
          <a:p>
            <a:r>
              <a:rPr lang="en-US" sz="3200" dirty="0"/>
              <a:t>Lunch &amp; Supper: Serve all 5 components</a:t>
            </a:r>
          </a:p>
          <a:p>
            <a:pPr lvl="1"/>
            <a:r>
              <a:rPr lang="en-US" sz="2800" dirty="0"/>
              <a:t>Ex. Chicken Nuggets, Grean Beans, Peaches, and Milk </a:t>
            </a:r>
            <a:r>
              <a:rPr lang="en-US" sz="2000" dirty="0"/>
              <a:t>(the breading on the nuggets counts toward the grain component).</a:t>
            </a:r>
          </a:p>
        </p:txBody>
      </p:sp>
      <p:graphicFrame>
        <p:nvGraphicFramePr>
          <p:cNvPr id="5" name="Table 5">
            <a:extLst>
              <a:ext uri="{FF2B5EF4-FFF2-40B4-BE49-F238E27FC236}">
                <a16:creationId xmlns:a16="http://schemas.microsoft.com/office/drawing/2014/main" id="{56B7958E-C995-74DB-44DF-F0EAF14B0BC6}"/>
              </a:ext>
            </a:extLst>
          </p:cNvPr>
          <p:cNvGraphicFramePr>
            <a:graphicFrameLocks noGrp="1"/>
          </p:cNvGraphicFramePr>
          <p:nvPr>
            <p:ph sz="half" idx="2"/>
            <p:extLst>
              <p:ext uri="{D42A27DB-BD31-4B8C-83A1-F6EECF244321}">
                <p14:modId xmlns:p14="http://schemas.microsoft.com/office/powerpoint/2010/main" val="2305607672"/>
              </p:ext>
            </p:extLst>
          </p:nvPr>
        </p:nvGraphicFramePr>
        <p:xfrm>
          <a:off x="6172199" y="1825625"/>
          <a:ext cx="5516216" cy="4820920"/>
        </p:xfrm>
        <a:graphic>
          <a:graphicData uri="http://schemas.openxmlformats.org/drawingml/2006/table">
            <a:tbl>
              <a:tblPr firstRow="1" bandRow="1">
                <a:tableStyleId>{5C22544A-7EE6-4342-B048-85BDC9FD1C3A}</a:tableStyleId>
              </a:tblPr>
              <a:tblGrid>
                <a:gridCol w="1379054">
                  <a:extLst>
                    <a:ext uri="{9D8B030D-6E8A-4147-A177-3AD203B41FA5}">
                      <a16:colId xmlns:a16="http://schemas.microsoft.com/office/drawing/2014/main" val="1280810477"/>
                    </a:ext>
                  </a:extLst>
                </a:gridCol>
                <a:gridCol w="1379054">
                  <a:extLst>
                    <a:ext uri="{9D8B030D-6E8A-4147-A177-3AD203B41FA5}">
                      <a16:colId xmlns:a16="http://schemas.microsoft.com/office/drawing/2014/main" val="3399613744"/>
                    </a:ext>
                  </a:extLst>
                </a:gridCol>
                <a:gridCol w="1379054">
                  <a:extLst>
                    <a:ext uri="{9D8B030D-6E8A-4147-A177-3AD203B41FA5}">
                      <a16:colId xmlns:a16="http://schemas.microsoft.com/office/drawing/2014/main" val="2603679591"/>
                    </a:ext>
                  </a:extLst>
                </a:gridCol>
                <a:gridCol w="1379054">
                  <a:extLst>
                    <a:ext uri="{9D8B030D-6E8A-4147-A177-3AD203B41FA5}">
                      <a16:colId xmlns:a16="http://schemas.microsoft.com/office/drawing/2014/main" val="4117569919"/>
                    </a:ext>
                  </a:extLst>
                </a:gridCol>
              </a:tblGrid>
              <a:tr h="370840">
                <a:tc>
                  <a:txBody>
                    <a:bodyPr/>
                    <a:lstStyle/>
                    <a:p>
                      <a:r>
                        <a:rPr lang="en-US" dirty="0"/>
                        <a:t>Snack</a:t>
                      </a:r>
                    </a:p>
                  </a:txBody>
                  <a:tcPr/>
                </a:tc>
                <a:tc>
                  <a:txBody>
                    <a:bodyPr/>
                    <a:lstStyle/>
                    <a:p>
                      <a:pPr algn="ctr"/>
                      <a:r>
                        <a:rPr lang="en-US" dirty="0"/>
                        <a:t>1-2 years</a:t>
                      </a:r>
                    </a:p>
                  </a:txBody>
                  <a:tcPr/>
                </a:tc>
                <a:tc>
                  <a:txBody>
                    <a:bodyPr/>
                    <a:lstStyle/>
                    <a:p>
                      <a:pPr algn="ctr"/>
                      <a:r>
                        <a:rPr lang="en-US" dirty="0"/>
                        <a:t>3-5 years</a:t>
                      </a:r>
                    </a:p>
                  </a:txBody>
                  <a:tcPr/>
                </a:tc>
                <a:tc>
                  <a:txBody>
                    <a:bodyPr/>
                    <a:lstStyle/>
                    <a:p>
                      <a:pPr algn="ctr"/>
                      <a:r>
                        <a:rPr lang="en-US" dirty="0"/>
                        <a:t>6-12 years</a:t>
                      </a:r>
                    </a:p>
                  </a:txBody>
                  <a:tcPr/>
                </a:tc>
                <a:extLst>
                  <a:ext uri="{0D108BD9-81ED-4DB2-BD59-A6C34878D82A}">
                    <a16:rowId xmlns:a16="http://schemas.microsoft.com/office/drawing/2014/main" val="49269945"/>
                  </a:ext>
                </a:extLst>
              </a:tr>
              <a:tr h="370840">
                <a:tc>
                  <a:txBody>
                    <a:bodyPr/>
                    <a:lstStyle/>
                    <a:p>
                      <a:r>
                        <a:rPr lang="en-US" dirty="0"/>
                        <a:t>Milk</a:t>
                      </a:r>
                    </a:p>
                  </a:txBody>
                  <a:tcPr/>
                </a:tc>
                <a:tc>
                  <a:txBody>
                    <a:bodyPr/>
                    <a:lstStyle/>
                    <a:p>
                      <a:pPr algn="ctr"/>
                      <a:r>
                        <a:rPr lang="en-US" dirty="0"/>
                        <a:t>4oz</a:t>
                      </a:r>
                    </a:p>
                  </a:txBody>
                  <a:tcPr/>
                </a:tc>
                <a:tc>
                  <a:txBody>
                    <a:bodyPr/>
                    <a:lstStyle/>
                    <a:p>
                      <a:pPr algn="ctr"/>
                      <a:r>
                        <a:rPr lang="en-US" dirty="0"/>
                        <a:t>6oz</a:t>
                      </a:r>
                    </a:p>
                  </a:txBody>
                  <a:tcPr/>
                </a:tc>
                <a:tc>
                  <a:txBody>
                    <a:bodyPr/>
                    <a:lstStyle/>
                    <a:p>
                      <a:pPr algn="ctr"/>
                      <a:r>
                        <a:rPr lang="en-US" dirty="0"/>
                        <a:t>8oz</a:t>
                      </a:r>
                    </a:p>
                  </a:txBody>
                  <a:tcPr/>
                </a:tc>
                <a:extLst>
                  <a:ext uri="{0D108BD9-81ED-4DB2-BD59-A6C34878D82A}">
                    <a16:rowId xmlns:a16="http://schemas.microsoft.com/office/drawing/2014/main" val="62851891"/>
                  </a:ext>
                </a:extLst>
              </a:tr>
              <a:tr h="370840">
                <a:tc>
                  <a:txBody>
                    <a:bodyPr/>
                    <a:lstStyle/>
                    <a:p>
                      <a:r>
                        <a:rPr lang="en-US" dirty="0"/>
                        <a:t>M/MA</a:t>
                      </a:r>
                    </a:p>
                  </a:txBody>
                  <a:tcPr/>
                </a:tc>
                <a:tc>
                  <a:txBody>
                    <a:bodyPr/>
                    <a:lstStyle/>
                    <a:p>
                      <a:pPr algn="ctr"/>
                      <a:r>
                        <a:rPr lang="en-US" dirty="0"/>
                        <a:t>½oz</a:t>
                      </a:r>
                    </a:p>
                  </a:txBody>
                  <a:tcPr/>
                </a:tc>
                <a:tc>
                  <a:txBody>
                    <a:bodyPr/>
                    <a:lstStyle/>
                    <a:p>
                      <a:pPr algn="ctr"/>
                      <a:r>
                        <a:rPr lang="en-US" dirty="0"/>
                        <a:t>1.5oz</a:t>
                      </a:r>
                    </a:p>
                  </a:txBody>
                  <a:tcPr/>
                </a:tc>
                <a:tc>
                  <a:txBody>
                    <a:bodyPr/>
                    <a:lstStyle/>
                    <a:p>
                      <a:pPr algn="ctr"/>
                      <a:r>
                        <a:rPr lang="en-US" dirty="0"/>
                        <a:t>2oz</a:t>
                      </a:r>
                    </a:p>
                  </a:txBody>
                  <a:tcPr/>
                </a:tc>
                <a:extLst>
                  <a:ext uri="{0D108BD9-81ED-4DB2-BD59-A6C34878D82A}">
                    <a16:rowId xmlns:a16="http://schemas.microsoft.com/office/drawing/2014/main" val="3722206214"/>
                  </a:ext>
                </a:extLst>
              </a:tr>
              <a:tr h="370840">
                <a:tc>
                  <a:txBody>
                    <a:bodyPr/>
                    <a:lstStyle/>
                    <a:p>
                      <a:r>
                        <a:rPr lang="en-US" dirty="0"/>
                        <a:t>Veg</a:t>
                      </a:r>
                    </a:p>
                  </a:txBody>
                  <a:tcPr/>
                </a:tc>
                <a:tc>
                  <a:txBody>
                    <a:bodyPr/>
                    <a:lstStyle/>
                    <a:p>
                      <a:pPr algn="ctr"/>
                      <a:r>
                        <a:rPr lang="en-US" dirty="0"/>
                        <a:t>4oz</a:t>
                      </a:r>
                    </a:p>
                  </a:txBody>
                  <a:tcPr/>
                </a:tc>
                <a:tc>
                  <a:txBody>
                    <a:bodyPr/>
                    <a:lstStyle/>
                    <a:p>
                      <a:pPr algn="ctr"/>
                      <a:r>
                        <a:rPr lang="en-US" dirty="0"/>
                        <a:t>2oz</a:t>
                      </a:r>
                    </a:p>
                  </a:txBody>
                  <a:tcPr/>
                </a:tc>
                <a:tc>
                  <a:txBody>
                    <a:bodyPr/>
                    <a:lstStyle/>
                    <a:p>
                      <a:pPr algn="ctr"/>
                      <a:r>
                        <a:rPr lang="en-US" dirty="0"/>
                        <a:t>4oz</a:t>
                      </a:r>
                    </a:p>
                  </a:txBody>
                  <a:tcPr/>
                </a:tc>
                <a:extLst>
                  <a:ext uri="{0D108BD9-81ED-4DB2-BD59-A6C34878D82A}">
                    <a16:rowId xmlns:a16="http://schemas.microsoft.com/office/drawing/2014/main" val="843573827"/>
                  </a:ext>
                </a:extLst>
              </a:tr>
              <a:tr h="370840">
                <a:tc>
                  <a:txBody>
                    <a:bodyPr/>
                    <a:lstStyle/>
                    <a:p>
                      <a:r>
                        <a:rPr lang="en-US" dirty="0"/>
                        <a:t>Fruit</a:t>
                      </a:r>
                    </a:p>
                  </a:txBody>
                  <a:tcPr/>
                </a:tc>
                <a:tc>
                  <a:txBody>
                    <a:bodyPr/>
                    <a:lstStyle/>
                    <a:p>
                      <a:pPr algn="ctr"/>
                      <a:r>
                        <a:rPr lang="en-US" dirty="0"/>
                        <a:t>4oz</a:t>
                      </a:r>
                    </a:p>
                  </a:txBody>
                  <a:tcPr/>
                </a:tc>
                <a:tc>
                  <a:txBody>
                    <a:bodyPr/>
                    <a:lstStyle/>
                    <a:p>
                      <a:pPr algn="ctr"/>
                      <a:r>
                        <a:rPr lang="en-US" dirty="0"/>
                        <a:t>2oz</a:t>
                      </a:r>
                    </a:p>
                  </a:txBody>
                  <a:tcPr/>
                </a:tc>
                <a:tc>
                  <a:txBody>
                    <a:bodyPr/>
                    <a:lstStyle/>
                    <a:p>
                      <a:pPr algn="ctr"/>
                      <a:r>
                        <a:rPr lang="en-US" dirty="0"/>
                        <a:t>4oz</a:t>
                      </a:r>
                    </a:p>
                  </a:txBody>
                  <a:tcPr/>
                </a:tc>
                <a:extLst>
                  <a:ext uri="{0D108BD9-81ED-4DB2-BD59-A6C34878D82A}">
                    <a16:rowId xmlns:a16="http://schemas.microsoft.com/office/drawing/2014/main" val="1819126317"/>
                  </a:ext>
                </a:extLst>
              </a:tr>
              <a:tr h="370840">
                <a:tc>
                  <a:txBody>
                    <a:bodyPr/>
                    <a:lstStyle/>
                    <a:p>
                      <a:r>
                        <a:rPr lang="en-US" dirty="0"/>
                        <a:t>Grain</a:t>
                      </a:r>
                    </a:p>
                  </a:txBody>
                  <a:tcPr/>
                </a:tc>
                <a:tc>
                  <a:txBody>
                    <a:bodyPr/>
                    <a:lstStyle/>
                    <a:p>
                      <a:pPr algn="ctr"/>
                      <a:r>
                        <a:rPr lang="en-US" dirty="0"/>
                        <a:t>½oz eq</a:t>
                      </a:r>
                    </a:p>
                  </a:txBody>
                  <a:tcPr/>
                </a:tc>
                <a:tc>
                  <a:txBody>
                    <a:bodyPr/>
                    <a:lstStyle/>
                    <a:p>
                      <a:pPr algn="ctr"/>
                      <a:r>
                        <a:rPr lang="en-US" dirty="0"/>
                        <a:t>½oz eq</a:t>
                      </a:r>
                    </a:p>
                  </a:txBody>
                  <a:tcPr/>
                </a:tc>
                <a:tc>
                  <a:txBody>
                    <a:bodyPr/>
                    <a:lstStyle/>
                    <a:p>
                      <a:pPr algn="ctr"/>
                      <a:r>
                        <a:rPr lang="en-US" dirty="0"/>
                        <a:t>1oz eq</a:t>
                      </a:r>
                    </a:p>
                  </a:txBody>
                  <a:tcPr/>
                </a:tc>
                <a:extLst>
                  <a:ext uri="{0D108BD9-81ED-4DB2-BD59-A6C34878D82A}">
                    <a16:rowId xmlns:a16="http://schemas.microsoft.com/office/drawing/2014/main" val="346709777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65601121"/>
                  </a:ext>
                </a:extLst>
              </a:tr>
              <a:tr h="370840">
                <a:tc gridSpan="2">
                  <a:txBody>
                    <a:bodyPr/>
                    <a:lstStyle/>
                    <a:p>
                      <a:r>
                        <a:rPr lang="en-US" dirty="0"/>
                        <a:t>Lunch &amp; Supper</a:t>
                      </a:r>
                    </a:p>
                  </a:txBody>
                  <a:tcPr/>
                </a:tc>
                <a:tc hMerge="1">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8440967"/>
                  </a:ext>
                </a:extLst>
              </a:tr>
              <a:tr h="370840">
                <a:tc>
                  <a:txBody>
                    <a:bodyPr/>
                    <a:lstStyle/>
                    <a:p>
                      <a:r>
                        <a:rPr lang="en-US" dirty="0"/>
                        <a:t>Milk</a:t>
                      </a:r>
                    </a:p>
                  </a:txBody>
                  <a:tcPr/>
                </a:tc>
                <a:tc>
                  <a:txBody>
                    <a:bodyPr/>
                    <a:lstStyle/>
                    <a:p>
                      <a:pPr algn="ctr"/>
                      <a:r>
                        <a:rPr lang="en-US" dirty="0"/>
                        <a:t>4oz</a:t>
                      </a:r>
                    </a:p>
                  </a:txBody>
                  <a:tcPr/>
                </a:tc>
                <a:tc>
                  <a:txBody>
                    <a:bodyPr/>
                    <a:lstStyle/>
                    <a:p>
                      <a:pPr algn="ctr"/>
                      <a:r>
                        <a:rPr lang="en-US" dirty="0"/>
                        <a:t>6oz</a:t>
                      </a:r>
                    </a:p>
                  </a:txBody>
                  <a:tcPr/>
                </a:tc>
                <a:tc>
                  <a:txBody>
                    <a:bodyPr/>
                    <a:lstStyle/>
                    <a:p>
                      <a:pPr algn="ctr"/>
                      <a:r>
                        <a:rPr lang="en-US" dirty="0"/>
                        <a:t>8oz</a:t>
                      </a:r>
                    </a:p>
                  </a:txBody>
                  <a:tcPr/>
                </a:tc>
                <a:extLst>
                  <a:ext uri="{0D108BD9-81ED-4DB2-BD59-A6C34878D82A}">
                    <a16:rowId xmlns:a16="http://schemas.microsoft.com/office/drawing/2014/main" val="80518190"/>
                  </a:ext>
                </a:extLst>
              </a:tr>
              <a:tr h="370840">
                <a:tc>
                  <a:txBody>
                    <a:bodyPr/>
                    <a:lstStyle/>
                    <a:p>
                      <a:r>
                        <a:rPr lang="en-US" dirty="0"/>
                        <a:t>M/MA</a:t>
                      </a:r>
                    </a:p>
                  </a:txBody>
                  <a:tcPr/>
                </a:tc>
                <a:tc>
                  <a:txBody>
                    <a:bodyPr/>
                    <a:lstStyle/>
                    <a:p>
                      <a:pPr algn="ctr"/>
                      <a:r>
                        <a:rPr lang="en-US" dirty="0"/>
                        <a:t>1oz</a:t>
                      </a:r>
                    </a:p>
                  </a:txBody>
                  <a:tcPr/>
                </a:tc>
                <a:tc>
                  <a:txBody>
                    <a:bodyPr/>
                    <a:lstStyle/>
                    <a:p>
                      <a:pPr algn="ctr"/>
                      <a:r>
                        <a:rPr lang="en-US" dirty="0"/>
                        <a:t>1.5oz</a:t>
                      </a:r>
                    </a:p>
                  </a:txBody>
                  <a:tcPr/>
                </a:tc>
                <a:tc>
                  <a:txBody>
                    <a:bodyPr/>
                    <a:lstStyle/>
                    <a:p>
                      <a:pPr algn="ctr"/>
                      <a:r>
                        <a:rPr lang="en-US" dirty="0"/>
                        <a:t>2oz</a:t>
                      </a:r>
                    </a:p>
                  </a:txBody>
                  <a:tcPr/>
                </a:tc>
                <a:extLst>
                  <a:ext uri="{0D108BD9-81ED-4DB2-BD59-A6C34878D82A}">
                    <a16:rowId xmlns:a16="http://schemas.microsoft.com/office/drawing/2014/main" val="2625910556"/>
                  </a:ext>
                </a:extLst>
              </a:tr>
              <a:tr h="370840">
                <a:tc>
                  <a:txBody>
                    <a:bodyPr/>
                    <a:lstStyle/>
                    <a:p>
                      <a:r>
                        <a:rPr lang="en-US" dirty="0"/>
                        <a:t>Veg</a:t>
                      </a:r>
                    </a:p>
                  </a:txBody>
                  <a:tcPr/>
                </a:tc>
                <a:tc>
                  <a:txBody>
                    <a:bodyPr/>
                    <a:lstStyle/>
                    <a:p>
                      <a:pPr algn="ctr"/>
                      <a:r>
                        <a:rPr lang="en-US" dirty="0"/>
                        <a:t>2oz</a:t>
                      </a:r>
                    </a:p>
                  </a:txBody>
                  <a:tcPr/>
                </a:tc>
                <a:tc>
                  <a:txBody>
                    <a:bodyPr/>
                    <a:lstStyle/>
                    <a:p>
                      <a:pPr algn="ctr"/>
                      <a:r>
                        <a:rPr lang="en-US" dirty="0"/>
                        <a:t>2oz</a:t>
                      </a:r>
                    </a:p>
                  </a:txBody>
                  <a:tcPr/>
                </a:tc>
                <a:tc>
                  <a:txBody>
                    <a:bodyPr/>
                    <a:lstStyle/>
                    <a:p>
                      <a:pPr algn="ctr"/>
                      <a:r>
                        <a:rPr lang="en-US" dirty="0"/>
                        <a:t>4oz</a:t>
                      </a:r>
                    </a:p>
                  </a:txBody>
                  <a:tcPr/>
                </a:tc>
                <a:extLst>
                  <a:ext uri="{0D108BD9-81ED-4DB2-BD59-A6C34878D82A}">
                    <a16:rowId xmlns:a16="http://schemas.microsoft.com/office/drawing/2014/main" val="2391328513"/>
                  </a:ext>
                </a:extLst>
              </a:tr>
              <a:tr h="370840">
                <a:tc>
                  <a:txBody>
                    <a:bodyPr/>
                    <a:lstStyle/>
                    <a:p>
                      <a:r>
                        <a:rPr lang="en-US" dirty="0"/>
                        <a:t>Fruit</a:t>
                      </a:r>
                    </a:p>
                  </a:txBody>
                  <a:tcPr/>
                </a:tc>
                <a:tc>
                  <a:txBody>
                    <a:bodyPr/>
                    <a:lstStyle/>
                    <a:p>
                      <a:pPr algn="ctr"/>
                      <a:r>
                        <a:rPr lang="en-US" dirty="0"/>
                        <a:t>2oz</a:t>
                      </a:r>
                    </a:p>
                  </a:txBody>
                  <a:tcPr/>
                </a:tc>
                <a:tc>
                  <a:txBody>
                    <a:bodyPr/>
                    <a:lstStyle/>
                    <a:p>
                      <a:pPr algn="ctr"/>
                      <a:r>
                        <a:rPr lang="en-US" dirty="0"/>
                        <a:t>2oz</a:t>
                      </a:r>
                    </a:p>
                  </a:txBody>
                  <a:tcPr/>
                </a:tc>
                <a:tc>
                  <a:txBody>
                    <a:bodyPr/>
                    <a:lstStyle/>
                    <a:p>
                      <a:pPr algn="ctr"/>
                      <a:r>
                        <a:rPr lang="en-US" dirty="0"/>
                        <a:t>2oz</a:t>
                      </a:r>
                    </a:p>
                  </a:txBody>
                  <a:tcPr/>
                </a:tc>
                <a:extLst>
                  <a:ext uri="{0D108BD9-81ED-4DB2-BD59-A6C34878D82A}">
                    <a16:rowId xmlns:a16="http://schemas.microsoft.com/office/drawing/2014/main" val="3278109135"/>
                  </a:ext>
                </a:extLst>
              </a:tr>
              <a:tr h="370840">
                <a:tc>
                  <a:txBody>
                    <a:bodyPr/>
                    <a:lstStyle/>
                    <a:p>
                      <a:r>
                        <a:rPr lang="en-US" dirty="0"/>
                        <a:t>Grain</a:t>
                      </a:r>
                    </a:p>
                  </a:txBody>
                  <a:tcPr/>
                </a:tc>
                <a:tc>
                  <a:txBody>
                    <a:bodyPr/>
                    <a:lstStyle/>
                    <a:p>
                      <a:pPr algn="ctr"/>
                      <a:r>
                        <a:rPr lang="en-US" dirty="0"/>
                        <a:t>½ oz eq</a:t>
                      </a:r>
                    </a:p>
                  </a:txBody>
                  <a:tcPr/>
                </a:tc>
                <a:tc>
                  <a:txBody>
                    <a:bodyPr/>
                    <a:lstStyle/>
                    <a:p>
                      <a:pPr algn="ctr"/>
                      <a:r>
                        <a:rPr lang="en-US" dirty="0"/>
                        <a:t>½oz eq</a:t>
                      </a:r>
                    </a:p>
                  </a:txBody>
                  <a:tcPr/>
                </a:tc>
                <a:tc>
                  <a:txBody>
                    <a:bodyPr/>
                    <a:lstStyle/>
                    <a:p>
                      <a:pPr algn="ctr"/>
                      <a:r>
                        <a:rPr lang="en-US" dirty="0"/>
                        <a:t>1oz eq</a:t>
                      </a:r>
                    </a:p>
                  </a:txBody>
                  <a:tcPr/>
                </a:tc>
                <a:extLst>
                  <a:ext uri="{0D108BD9-81ED-4DB2-BD59-A6C34878D82A}">
                    <a16:rowId xmlns:a16="http://schemas.microsoft.com/office/drawing/2014/main" val="3823236126"/>
                  </a:ext>
                </a:extLst>
              </a:tr>
            </a:tbl>
          </a:graphicData>
        </a:graphic>
      </p:graphicFrame>
      <p:pic>
        <p:nvPicPr>
          <p:cNvPr id="16" name="Audio 15">
            <a:hlinkClick r:id="" action="ppaction://media"/>
            <a:extLst>
              <a:ext uri="{FF2B5EF4-FFF2-40B4-BE49-F238E27FC236}">
                <a16:creationId xmlns:a16="http://schemas.microsoft.com/office/drawing/2014/main" id="{A4E986DB-9304-5ABA-7055-ABCD728A954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5467267"/>
      </p:ext>
    </p:extLst>
  </p:cSld>
  <p:clrMapOvr>
    <a:masterClrMapping/>
  </p:clrMapOvr>
  <mc:AlternateContent xmlns:mc="http://schemas.openxmlformats.org/markup-compatibility/2006">
    <mc:Choice xmlns:p14="http://schemas.microsoft.com/office/powerpoint/2010/main" Requires="p14">
      <p:transition spd="slow" p14:dur="2000" advTm="44364"/>
    </mc:Choice>
    <mc:Fallback>
      <p:transition spd="slow" advTm="44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B41E-66EA-CB5D-F114-3F83B014D021}"/>
              </a:ext>
            </a:extLst>
          </p:cNvPr>
          <p:cNvSpPr>
            <a:spLocks noGrp="1"/>
          </p:cNvSpPr>
          <p:nvPr>
            <p:ph type="title"/>
          </p:nvPr>
        </p:nvSpPr>
        <p:spPr/>
        <p:txBody>
          <a:bodyPr/>
          <a:lstStyle/>
          <a:p>
            <a:r>
              <a:rPr lang="en-US" dirty="0"/>
              <a:t>Point of Service Documentation</a:t>
            </a:r>
          </a:p>
        </p:txBody>
      </p:sp>
      <p:sp>
        <p:nvSpPr>
          <p:cNvPr id="3" name="Content Placeholder 2">
            <a:extLst>
              <a:ext uri="{FF2B5EF4-FFF2-40B4-BE49-F238E27FC236}">
                <a16:creationId xmlns:a16="http://schemas.microsoft.com/office/drawing/2014/main" id="{F948FD57-18E5-9EF2-207A-96E20C9F6AAD}"/>
              </a:ext>
            </a:extLst>
          </p:cNvPr>
          <p:cNvSpPr>
            <a:spLocks noGrp="1"/>
          </p:cNvSpPr>
          <p:nvPr>
            <p:ph idx="1"/>
          </p:nvPr>
        </p:nvSpPr>
        <p:spPr/>
        <p:txBody>
          <a:bodyPr>
            <a:normAutofit/>
          </a:bodyPr>
          <a:lstStyle/>
          <a:p>
            <a:r>
              <a:rPr lang="en-US" dirty="0"/>
              <a:t>Point of Service: documenting evidence of meal service or completed CACFP Labor at the time it is happening.</a:t>
            </a:r>
          </a:p>
          <a:p>
            <a:pPr lvl="1"/>
            <a:r>
              <a:rPr lang="en-US" dirty="0"/>
              <a:t>Time CACFP Labor begins-record at point of service</a:t>
            </a:r>
          </a:p>
          <a:p>
            <a:pPr lvl="1"/>
            <a:r>
              <a:rPr lang="en-US" dirty="0"/>
              <a:t>Total number of meals served- record at the point of service</a:t>
            </a:r>
          </a:p>
          <a:p>
            <a:pPr lvl="1"/>
            <a:r>
              <a:rPr lang="en-US" dirty="0"/>
              <a:t>What foods were served to infants and how much was given- record at point of service</a:t>
            </a:r>
          </a:p>
          <a:p>
            <a:pPr lvl="1"/>
            <a:r>
              <a:rPr lang="en-US" dirty="0"/>
              <a:t>Time CACFP Labor Ends- record at point of service</a:t>
            </a:r>
          </a:p>
          <a:p>
            <a:pPr lvl="1"/>
            <a:endParaRPr lang="en-US" dirty="0"/>
          </a:p>
        </p:txBody>
      </p:sp>
      <p:pic>
        <p:nvPicPr>
          <p:cNvPr id="36" name="Audio 35">
            <a:hlinkClick r:id="" action="ppaction://media"/>
            <a:extLst>
              <a:ext uri="{FF2B5EF4-FFF2-40B4-BE49-F238E27FC236}">
                <a16:creationId xmlns:a16="http://schemas.microsoft.com/office/drawing/2014/main" id="{E90AB3BC-39AE-5527-9AC2-077F7F186CE6}"/>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118750" t="-118750" r="-118750" b="-11875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2682699054"/>
      </p:ext>
    </p:extLst>
  </p:cSld>
  <p:clrMapOvr>
    <a:masterClrMapping/>
  </p:clrMapOvr>
  <mc:AlternateContent xmlns:mc="http://schemas.openxmlformats.org/markup-compatibility/2006">
    <mc:Choice xmlns:p14="http://schemas.microsoft.com/office/powerpoint/2010/main" Requires="p14">
      <p:transition spd="slow" p14:dur="2000" advTm="73850"/>
    </mc:Choice>
    <mc:Fallback>
      <p:transition spd="slow" advTm="73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C6A2-C981-3400-FFAD-EEB265541226}"/>
              </a:ext>
            </a:extLst>
          </p:cNvPr>
          <p:cNvSpPr>
            <a:spLocks noGrp="1"/>
          </p:cNvSpPr>
          <p:nvPr>
            <p:ph type="title"/>
          </p:nvPr>
        </p:nvSpPr>
        <p:spPr/>
        <p:txBody>
          <a:bodyPr/>
          <a:lstStyle/>
          <a:p>
            <a:r>
              <a:rPr lang="en-US" dirty="0"/>
              <a:t>Infant Meal Count Sheets</a:t>
            </a:r>
          </a:p>
        </p:txBody>
      </p:sp>
      <p:pic>
        <p:nvPicPr>
          <p:cNvPr id="23" name="Content Placeholder 22" descr="A picture containing text, diagram, line, parallel&#10;&#10;Description automatically generated">
            <a:extLst>
              <a:ext uri="{FF2B5EF4-FFF2-40B4-BE49-F238E27FC236}">
                <a16:creationId xmlns:a16="http://schemas.microsoft.com/office/drawing/2014/main" id="{8CBDB733-A01F-776A-3603-F9A6725CDE6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4179" y="-1"/>
            <a:ext cx="11563643" cy="6848853"/>
          </a:xfrm>
        </p:spPr>
      </p:pic>
      <p:cxnSp>
        <p:nvCxnSpPr>
          <p:cNvPr id="27" name="Straight Arrow Connector 26">
            <a:extLst>
              <a:ext uri="{FF2B5EF4-FFF2-40B4-BE49-F238E27FC236}">
                <a16:creationId xmlns:a16="http://schemas.microsoft.com/office/drawing/2014/main" id="{C6E09A4C-211B-EB8D-ED25-D30EE961DF76}"/>
              </a:ext>
            </a:extLst>
          </p:cNvPr>
          <p:cNvCxnSpPr>
            <a:cxnSpLocks/>
          </p:cNvCxnSpPr>
          <p:nvPr/>
        </p:nvCxnSpPr>
        <p:spPr>
          <a:xfrm flipH="1">
            <a:off x="2650435" y="596348"/>
            <a:ext cx="14842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3887ED-38DA-72A8-74EA-B0B7F860558B}"/>
              </a:ext>
            </a:extLst>
          </p:cNvPr>
          <p:cNvCxnSpPr>
            <a:cxnSpLocks/>
          </p:cNvCxnSpPr>
          <p:nvPr/>
        </p:nvCxnSpPr>
        <p:spPr>
          <a:xfrm rot="5400000" flipH="1">
            <a:off x="854764" y="2948610"/>
            <a:ext cx="14842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4FC2E3-6276-E750-986B-B23697476D71}"/>
              </a:ext>
            </a:extLst>
          </p:cNvPr>
          <p:cNvCxnSpPr>
            <a:cxnSpLocks/>
          </p:cNvCxnSpPr>
          <p:nvPr/>
        </p:nvCxnSpPr>
        <p:spPr>
          <a:xfrm flipV="1">
            <a:off x="1616766" y="2206488"/>
            <a:ext cx="901147" cy="1490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E8499F3-EC08-BA40-1CDC-4F7ECBD5A5D4}"/>
              </a:ext>
            </a:extLst>
          </p:cNvPr>
          <p:cNvCxnSpPr>
            <a:cxnSpLocks/>
          </p:cNvCxnSpPr>
          <p:nvPr/>
        </p:nvCxnSpPr>
        <p:spPr>
          <a:xfrm flipV="1">
            <a:off x="1596885" y="2206488"/>
            <a:ext cx="1755915" cy="14908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6" name="Audio 25">
            <a:hlinkClick r:id="" action="ppaction://media"/>
            <a:extLst>
              <a:ext uri="{FF2B5EF4-FFF2-40B4-BE49-F238E27FC236}">
                <a16:creationId xmlns:a16="http://schemas.microsoft.com/office/drawing/2014/main" id="{5A1D3232-6A35-272B-FAA6-18D79B9C862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03770622"/>
      </p:ext>
    </p:extLst>
  </p:cSld>
  <p:clrMapOvr>
    <a:masterClrMapping/>
  </p:clrMapOvr>
  <mc:AlternateContent xmlns:mc="http://schemas.openxmlformats.org/markup-compatibility/2006">
    <mc:Choice xmlns:p14="http://schemas.microsoft.com/office/powerpoint/2010/main" Requires="p14">
      <p:transition spd="slow" p14:dur="2000" advTm="36629"/>
    </mc:Choice>
    <mc:Fallback>
      <p:transition spd="slow" advTm="36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4586-190B-6331-ECAD-12D37DBF3780}"/>
              </a:ext>
            </a:extLst>
          </p:cNvPr>
          <p:cNvSpPr>
            <a:spLocks noGrp="1"/>
          </p:cNvSpPr>
          <p:nvPr>
            <p:ph type="title"/>
          </p:nvPr>
        </p:nvSpPr>
        <p:spPr/>
        <p:txBody>
          <a:bodyPr/>
          <a:lstStyle/>
          <a:p>
            <a:r>
              <a:rPr lang="en-US" dirty="0"/>
              <a:t>Infant Meal Records</a:t>
            </a:r>
          </a:p>
        </p:txBody>
      </p:sp>
      <p:pic>
        <p:nvPicPr>
          <p:cNvPr id="9" name="Content Placeholder 8" descr="A close-up of a menu&#10;&#10;Description automatically generated with low confidence">
            <a:extLst>
              <a:ext uri="{FF2B5EF4-FFF2-40B4-BE49-F238E27FC236}">
                <a16:creationId xmlns:a16="http://schemas.microsoft.com/office/drawing/2014/main" id="{E19B03E7-83D8-9776-F631-5512B7D24AC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9100" y="-1"/>
            <a:ext cx="11353800" cy="6751239"/>
          </a:xfrm>
        </p:spPr>
      </p:pic>
      <p:pic>
        <p:nvPicPr>
          <p:cNvPr id="15" name="Audio 14">
            <a:hlinkClick r:id="" action="ppaction://media"/>
            <a:extLst>
              <a:ext uri="{FF2B5EF4-FFF2-40B4-BE49-F238E27FC236}">
                <a16:creationId xmlns:a16="http://schemas.microsoft.com/office/drawing/2014/main" id="{4405914C-E249-D80B-5108-4C85C982611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78479078"/>
      </p:ext>
    </p:extLst>
  </p:cSld>
  <p:clrMapOvr>
    <a:masterClrMapping/>
  </p:clrMapOvr>
  <mc:AlternateContent xmlns:mc="http://schemas.openxmlformats.org/markup-compatibility/2006">
    <mc:Choice xmlns:p14="http://schemas.microsoft.com/office/powerpoint/2010/main" Requires="p14">
      <p:transition spd="slow" p14:dur="2000" advTm="19752"/>
    </mc:Choice>
    <mc:Fallback>
      <p:transition spd="slow" advTm="19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DFB0-2DC4-D93C-4643-8653945D5AF2}"/>
              </a:ext>
            </a:extLst>
          </p:cNvPr>
          <p:cNvSpPr>
            <a:spLocks noGrp="1"/>
          </p:cNvSpPr>
          <p:nvPr>
            <p:ph type="title"/>
          </p:nvPr>
        </p:nvSpPr>
        <p:spPr/>
        <p:txBody>
          <a:bodyPr/>
          <a:lstStyle/>
          <a:p>
            <a:endParaRPr lang="en-US"/>
          </a:p>
        </p:txBody>
      </p:sp>
      <p:pic>
        <p:nvPicPr>
          <p:cNvPr id="5" name="Content Placeholder 4" descr="A close-up of a document&#10;&#10;Description automatically generated with low confidence">
            <a:extLst>
              <a:ext uri="{FF2B5EF4-FFF2-40B4-BE49-F238E27FC236}">
                <a16:creationId xmlns:a16="http://schemas.microsoft.com/office/drawing/2014/main" id="{31EA3B62-06E5-A137-6F52-BBEDBC8197E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9100" y="0"/>
            <a:ext cx="11353800" cy="6763448"/>
          </a:xfrm>
        </p:spPr>
      </p:pic>
      <p:pic>
        <p:nvPicPr>
          <p:cNvPr id="19" name="Audio 18">
            <a:hlinkClick r:id="" action="ppaction://media"/>
            <a:extLst>
              <a:ext uri="{FF2B5EF4-FFF2-40B4-BE49-F238E27FC236}">
                <a16:creationId xmlns:a16="http://schemas.microsoft.com/office/drawing/2014/main" id="{16DE245F-B77F-4F34-9B81-50CD5E833087}"/>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41205499"/>
      </p:ext>
    </p:extLst>
  </p:cSld>
  <p:clrMapOvr>
    <a:masterClrMapping/>
  </p:clrMapOvr>
  <mc:AlternateContent xmlns:mc="http://schemas.openxmlformats.org/markup-compatibility/2006">
    <mc:Choice xmlns:p14="http://schemas.microsoft.com/office/powerpoint/2010/main" Requires="p14">
      <p:transition spd="slow" p14:dur="2000" advTm="36752"/>
    </mc:Choice>
    <mc:Fallback>
      <p:transition spd="slow" advTm="36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3|4.4"/>
</p:tagLst>
</file>

<file path=ppt/tags/tag2.xml><?xml version="1.0" encoding="utf-8"?>
<p:tagLst xmlns:a="http://schemas.openxmlformats.org/drawingml/2006/main" xmlns:r="http://schemas.openxmlformats.org/officeDocument/2006/relationships" xmlns:p="http://schemas.openxmlformats.org/presentationml/2006/main">
  <p:tag name="TIMING" val="|13.2"/>
</p:tagLst>
</file>

<file path=ppt/tags/tag3.xml><?xml version="1.0" encoding="utf-8"?>
<p:tagLst xmlns:a="http://schemas.openxmlformats.org/drawingml/2006/main" xmlns:r="http://schemas.openxmlformats.org/officeDocument/2006/relationships" xmlns:p="http://schemas.openxmlformats.org/presentationml/2006/main">
  <p:tag name="TIMING" val="|16.5|37.4|10.5|6.1"/>
</p:tagLst>
</file>

<file path=ppt/tags/tag4.xml><?xml version="1.0" encoding="utf-8"?>
<p:tagLst xmlns:a="http://schemas.openxmlformats.org/drawingml/2006/main" xmlns:r="http://schemas.openxmlformats.org/officeDocument/2006/relationships" xmlns:p="http://schemas.openxmlformats.org/presentationml/2006/main">
  <p:tag name="TIMING" val="|10.5|4.1|3.4|1.5"/>
</p:tagLst>
</file>

<file path=ppt/tags/tag5.xml><?xml version="1.0" encoding="utf-8"?>
<p:tagLst xmlns:a="http://schemas.openxmlformats.org/drawingml/2006/main" xmlns:r="http://schemas.openxmlformats.org/officeDocument/2006/relationships" xmlns:p="http://schemas.openxmlformats.org/presentationml/2006/main">
  <p:tag name="TIMING" val="|27.1|11.9|28"/>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6E0D841DA26E4ABD8D3EE75E963B48" ma:contentTypeVersion="18" ma:contentTypeDescription="Create a new document." ma:contentTypeScope="" ma:versionID="33fd7670e4386ed77342657eb7fb4e43">
  <xsd:schema xmlns:xsd="http://www.w3.org/2001/XMLSchema" xmlns:xs="http://www.w3.org/2001/XMLSchema" xmlns:p="http://schemas.microsoft.com/office/2006/metadata/properties" xmlns:ns2="5dea7d96-b5d5-4f29-a34f-ad63bcf1d63b" xmlns:ns3="7d0c1b55-df3e-43ea-9ec6-052d2d5a5e76" targetNamespace="http://schemas.microsoft.com/office/2006/metadata/properties" ma:root="true" ma:fieldsID="f75978531a94cb4594c793e6fb037f6d" ns2:_="" ns3:_="">
    <xsd:import namespace="5dea7d96-b5d5-4f29-a34f-ad63bcf1d63b"/>
    <xsd:import namespace="7d0c1b55-df3e-43ea-9ec6-052d2d5a5e7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Denise" minOccurs="0"/>
                <xsd:element ref="ns3:Payables" minOccurs="0"/>
                <xsd:element ref="ns3:Updates"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a7d96-b5d5-4f29-a34f-ad63bcf1d6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7e39404-4c1f-4a40-b3a6-ca5005de3b7d}" ma:internalName="TaxCatchAll" ma:showField="CatchAllData" ma:web="5dea7d96-b5d5-4f29-a34f-ad63bcf1d6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0c1b55-df3e-43ea-9ec6-052d2d5a5e7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Denise" ma:index="14" nillable="true" ma:displayName="Monty/Joseph" ma:description="Is this quote accepted?  &#10;" ma:format="Dropdown" ma:internalName="Denise">
      <xsd:simpleType>
        <xsd:restriction base="dms:Note">
          <xsd:maxLength value="255"/>
        </xsd:restriction>
      </xsd:simpleType>
    </xsd:element>
    <xsd:element name="Payables" ma:index="15" nillable="true" ma:displayName="Payables" ma:description="Is this quote paid?" ma:format="Dropdown" ma:internalName="Payables">
      <xsd:simpleType>
        <xsd:restriction base="dms:Text">
          <xsd:maxLength value="255"/>
        </xsd:restriction>
      </xsd:simpleType>
    </xsd:element>
    <xsd:element name="Updates" ma:index="16" nillable="true" ma:displayName="Updates" ma:format="Dropdown" ma:internalName="Updates">
      <xsd:simpleType>
        <xsd:restriction base="dms:Text">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f31a7e-cb77-4d09-98aa-b571de85ae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ea7d96-b5d5-4f29-a34f-ad63bcf1d63b" xsi:nil="true"/>
    <Updates xmlns="7d0c1b55-df3e-43ea-9ec6-052d2d5a5e76" xsi:nil="true"/>
    <lcf76f155ced4ddcb4097134ff3c332f xmlns="7d0c1b55-df3e-43ea-9ec6-052d2d5a5e76">
      <Terms xmlns="http://schemas.microsoft.com/office/infopath/2007/PartnerControls"/>
    </lcf76f155ced4ddcb4097134ff3c332f>
    <Payables xmlns="7d0c1b55-df3e-43ea-9ec6-052d2d5a5e76" xsi:nil="true"/>
    <Denise xmlns="7d0c1b55-df3e-43ea-9ec6-052d2d5a5e76" xsi:nil="true"/>
  </documentManagement>
</p:properties>
</file>

<file path=customXml/itemProps1.xml><?xml version="1.0" encoding="utf-8"?>
<ds:datastoreItem xmlns:ds="http://schemas.openxmlformats.org/officeDocument/2006/customXml" ds:itemID="{424A30F9-FCBA-423E-B108-3F7200B4A13B}"/>
</file>

<file path=customXml/itemProps2.xml><?xml version="1.0" encoding="utf-8"?>
<ds:datastoreItem xmlns:ds="http://schemas.openxmlformats.org/officeDocument/2006/customXml" ds:itemID="{BE4C0281-2554-4FB8-BA74-7F2E639BFD51}"/>
</file>

<file path=customXml/itemProps3.xml><?xml version="1.0" encoding="utf-8"?>
<ds:datastoreItem xmlns:ds="http://schemas.openxmlformats.org/officeDocument/2006/customXml" ds:itemID="{1077BBDD-86F9-4F20-A4D1-FD41F395E5EC}"/>
</file>

<file path=docProps/app.xml><?xml version="1.0" encoding="utf-8"?>
<Properties xmlns="http://schemas.openxmlformats.org/officeDocument/2006/extended-properties" xmlns:vt="http://schemas.openxmlformats.org/officeDocument/2006/docPropsVTypes">
  <Template>Gallery</Template>
  <TotalTime>476</TotalTime>
  <Words>1342</Words>
  <Application>Microsoft Office PowerPoint</Application>
  <PresentationFormat>Widescreen</PresentationFormat>
  <Paragraphs>117</Paragraphs>
  <Slides>12</Slides>
  <Notes>11</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Gallery</vt:lpstr>
      <vt:lpstr>CACFP Annual Training</vt:lpstr>
      <vt:lpstr>What We’ll Cover</vt:lpstr>
      <vt:lpstr>Meal Pattern for Infants</vt:lpstr>
      <vt:lpstr>6 months through 11 months</vt:lpstr>
      <vt:lpstr>Meal Pattern for Children</vt:lpstr>
      <vt:lpstr>Point of Service Documentation</vt:lpstr>
      <vt:lpstr>Infant Meal Count Sheets</vt:lpstr>
      <vt:lpstr>Infant Meal Records</vt:lpstr>
      <vt:lpstr>PowerPoint Presentation</vt:lpstr>
      <vt:lpstr>Monthly Meal Count Sheets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CACFP Annual Training</dc:title>
  <dc:creator>Christopher Frazier</dc:creator>
  <cp:lastModifiedBy>Christopher Frazier</cp:lastModifiedBy>
  <cp:revision>1</cp:revision>
  <dcterms:created xsi:type="dcterms:W3CDTF">2023-04-26T14:24:06Z</dcterms:created>
  <dcterms:modified xsi:type="dcterms:W3CDTF">2023-05-24T16:12:28Z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0x010100DE6E0D841DA26E4ABD8D3EE75E963B48</vt:lpwstr>
  </property>
</Properties>
</file>